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741" r:id="rId2"/>
    <p:sldId id="505" r:id="rId3"/>
    <p:sldId id="502" r:id="rId4"/>
    <p:sldId id="524" r:id="rId5"/>
    <p:sldId id="508" r:id="rId6"/>
    <p:sldId id="516" r:id="rId7"/>
    <p:sldId id="518" r:id="rId8"/>
    <p:sldId id="619" r:id="rId9"/>
    <p:sldId id="558" r:id="rId10"/>
    <p:sldId id="559" r:id="rId11"/>
    <p:sldId id="571" r:id="rId12"/>
    <p:sldId id="557" r:id="rId13"/>
    <p:sldId id="573" r:id="rId14"/>
    <p:sldId id="280" r:id="rId15"/>
    <p:sldId id="566" r:id="rId16"/>
    <p:sldId id="831" r:id="rId17"/>
    <p:sldId id="917" r:id="rId18"/>
    <p:sldId id="739" r:id="rId19"/>
    <p:sldId id="740" r:id="rId20"/>
    <p:sldId id="919" r:id="rId21"/>
    <p:sldId id="920" r:id="rId22"/>
    <p:sldId id="507" r:id="rId23"/>
    <p:sldId id="918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 Schrider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B20000"/>
    <a:srgbClr val="6A0000"/>
    <a:srgbClr val="808000"/>
    <a:srgbClr val="FF00F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1CE861-D14B-3E4C-A6AE-170235C5813B}" v="95" dt="2025-03-05T14:14:35.7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1"/>
    <p:restoredTop sz="93475" autoAdjust="0"/>
  </p:normalViewPr>
  <p:slideViewPr>
    <p:cSldViewPr snapToGrid="0" snapToObjects="1">
      <p:cViewPr varScale="1">
        <p:scale>
          <a:sx n="110" d="100"/>
          <a:sy n="110" d="100"/>
        </p:scale>
        <p:origin x="186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ider, Dan" userId="bdb7dbfd-0c19-4820-840a-a8d8c94a91de" providerId="ADAL" clId="{ADCA08B0-8461-8441-8DD3-07EA2D535062}"/>
    <pc:docChg chg="undo redo custSel addSld delSld modSld">
      <pc:chgData name="Schrider, Dan" userId="bdb7dbfd-0c19-4820-840a-a8d8c94a91de" providerId="ADAL" clId="{ADCA08B0-8461-8441-8DD3-07EA2D535062}" dt="2024-02-14T14:47:21.140" v="624" actId="20577"/>
      <pc:docMkLst>
        <pc:docMk/>
      </pc:docMkLst>
      <pc:sldChg chg="delSp add mod delAnim">
        <pc:chgData name="Schrider, Dan" userId="bdb7dbfd-0c19-4820-840a-a8d8c94a91de" providerId="ADAL" clId="{ADCA08B0-8461-8441-8DD3-07EA2D535062}" dt="2024-02-14T14:36:15.747" v="435" actId="478"/>
        <pc:sldMkLst>
          <pc:docMk/>
          <pc:sldMk cId="717321468" sldId="261"/>
        </pc:sldMkLst>
      </pc:sldChg>
      <pc:sldChg chg="modSp del mod">
        <pc:chgData name="Schrider, Dan" userId="bdb7dbfd-0c19-4820-840a-a8d8c94a91de" providerId="ADAL" clId="{ADCA08B0-8461-8441-8DD3-07EA2D535062}" dt="2024-02-14T14:34:56.311" v="431" actId="2696"/>
        <pc:sldMkLst>
          <pc:docMk/>
          <pc:sldMk cId="1621153462" sldId="261"/>
        </pc:sldMkLst>
      </pc:sldChg>
      <pc:sldChg chg="delSp modSp mod">
        <pc:chgData name="Schrider, Dan" userId="bdb7dbfd-0c19-4820-840a-a8d8c94a91de" providerId="ADAL" clId="{ADCA08B0-8461-8441-8DD3-07EA2D535062}" dt="2024-02-14T14:38:27.404" v="496" actId="114"/>
        <pc:sldMkLst>
          <pc:docMk/>
          <pc:sldMk cId="2980280422" sldId="501"/>
        </pc:sldMkLst>
      </pc:sldChg>
      <pc:sldChg chg="add">
        <pc:chgData name="Schrider, Dan" userId="bdb7dbfd-0c19-4820-840a-a8d8c94a91de" providerId="ADAL" clId="{ADCA08B0-8461-8441-8DD3-07EA2D535062}" dt="2024-02-14T14:37:48.366" v="440"/>
        <pc:sldMkLst>
          <pc:docMk/>
          <pc:sldMk cId="2553237405" sldId="810"/>
        </pc:sldMkLst>
      </pc:sldChg>
      <pc:sldChg chg="del">
        <pc:chgData name="Schrider, Dan" userId="bdb7dbfd-0c19-4820-840a-a8d8c94a91de" providerId="ADAL" clId="{ADCA08B0-8461-8441-8DD3-07EA2D535062}" dt="2024-02-14T14:37:45.521" v="439" actId="2696"/>
        <pc:sldMkLst>
          <pc:docMk/>
          <pc:sldMk cId="3902853937" sldId="810"/>
        </pc:sldMkLst>
      </pc:sldChg>
      <pc:sldChg chg="delSp modSp add mod">
        <pc:chgData name="Schrider, Dan" userId="bdb7dbfd-0c19-4820-840a-a8d8c94a91de" providerId="ADAL" clId="{ADCA08B0-8461-8441-8DD3-07EA2D535062}" dt="2024-02-14T14:43:27.286" v="523" actId="20577"/>
        <pc:sldMkLst>
          <pc:docMk/>
          <pc:sldMk cId="2681321042" sldId="825"/>
        </pc:sldMkLst>
      </pc:sldChg>
      <pc:sldChg chg="modSp mod">
        <pc:chgData name="Schrider, Dan" userId="bdb7dbfd-0c19-4820-840a-a8d8c94a91de" providerId="ADAL" clId="{ADCA08B0-8461-8441-8DD3-07EA2D535062}" dt="2024-02-14T14:23:15.908" v="18" actId="20577"/>
        <pc:sldMkLst>
          <pc:docMk/>
          <pc:sldMk cId="2256542727" sldId="827"/>
        </pc:sldMkLst>
      </pc:sldChg>
      <pc:sldChg chg="del">
        <pc:chgData name="Schrider, Dan" userId="bdb7dbfd-0c19-4820-840a-a8d8c94a91de" providerId="ADAL" clId="{ADCA08B0-8461-8441-8DD3-07EA2D535062}" dt="2024-02-14T14:39:43.860" v="497" actId="2696"/>
        <pc:sldMkLst>
          <pc:docMk/>
          <pc:sldMk cId="2234256463" sldId="846"/>
        </pc:sldMkLst>
      </pc:sldChg>
      <pc:sldChg chg="del">
        <pc:chgData name="Schrider, Dan" userId="bdb7dbfd-0c19-4820-840a-a8d8c94a91de" providerId="ADAL" clId="{ADCA08B0-8461-8441-8DD3-07EA2D535062}" dt="2024-02-14T14:36:24.716" v="436" actId="2696"/>
        <pc:sldMkLst>
          <pc:docMk/>
          <pc:sldMk cId="436130783" sldId="855"/>
        </pc:sldMkLst>
      </pc:sldChg>
      <pc:sldChg chg="add">
        <pc:chgData name="Schrider, Dan" userId="bdb7dbfd-0c19-4820-840a-a8d8c94a91de" providerId="ADAL" clId="{ADCA08B0-8461-8441-8DD3-07EA2D535062}" dt="2024-02-14T14:36:31.071" v="437"/>
        <pc:sldMkLst>
          <pc:docMk/>
          <pc:sldMk cId="1543172734" sldId="855"/>
        </pc:sldMkLst>
      </pc:sldChg>
      <pc:sldChg chg="del">
        <pc:chgData name="Schrider, Dan" userId="bdb7dbfd-0c19-4820-840a-a8d8c94a91de" providerId="ADAL" clId="{ADCA08B0-8461-8441-8DD3-07EA2D535062}" dt="2024-02-14T14:35:17.115" v="434" actId="2696"/>
        <pc:sldMkLst>
          <pc:docMk/>
          <pc:sldMk cId="1493409140" sldId="863"/>
        </pc:sldMkLst>
      </pc:sldChg>
      <pc:sldChg chg="add">
        <pc:chgData name="Schrider, Dan" userId="bdb7dbfd-0c19-4820-840a-a8d8c94a91de" providerId="ADAL" clId="{ADCA08B0-8461-8441-8DD3-07EA2D535062}" dt="2024-02-14T14:36:31.071" v="437"/>
        <pc:sldMkLst>
          <pc:docMk/>
          <pc:sldMk cId="1066972860" sldId="866"/>
        </pc:sldMkLst>
      </pc:sldChg>
      <pc:sldChg chg="del">
        <pc:chgData name="Schrider, Dan" userId="bdb7dbfd-0c19-4820-840a-a8d8c94a91de" providerId="ADAL" clId="{ADCA08B0-8461-8441-8DD3-07EA2D535062}" dt="2024-02-14T14:36:24.716" v="436" actId="2696"/>
        <pc:sldMkLst>
          <pc:docMk/>
          <pc:sldMk cId="1413154562" sldId="866"/>
        </pc:sldMkLst>
      </pc:sldChg>
      <pc:sldChg chg="add">
        <pc:chgData name="Schrider, Dan" userId="bdb7dbfd-0c19-4820-840a-a8d8c94a91de" providerId="ADAL" clId="{ADCA08B0-8461-8441-8DD3-07EA2D535062}" dt="2024-02-14T14:36:31.071" v="437"/>
        <pc:sldMkLst>
          <pc:docMk/>
          <pc:sldMk cId="2320380298" sldId="867"/>
        </pc:sldMkLst>
      </pc:sldChg>
      <pc:sldChg chg="del">
        <pc:chgData name="Schrider, Dan" userId="bdb7dbfd-0c19-4820-840a-a8d8c94a91de" providerId="ADAL" clId="{ADCA08B0-8461-8441-8DD3-07EA2D535062}" dt="2024-02-14T14:36:24.716" v="436" actId="2696"/>
        <pc:sldMkLst>
          <pc:docMk/>
          <pc:sldMk cId="3952811990" sldId="867"/>
        </pc:sldMkLst>
      </pc:sldChg>
      <pc:sldChg chg="del">
        <pc:chgData name="Schrider, Dan" userId="bdb7dbfd-0c19-4820-840a-a8d8c94a91de" providerId="ADAL" clId="{ADCA08B0-8461-8441-8DD3-07EA2D535062}" dt="2024-02-14T14:39:43.876" v="498" actId="2696"/>
        <pc:sldMkLst>
          <pc:docMk/>
          <pc:sldMk cId="1034721981" sldId="876"/>
        </pc:sldMkLst>
      </pc:sldChg>
      <pc:sldChg chg="del">
        <pc:chgData name="Schrider, Dan" userId="bdb7dbfd-0c19-4820-840a-a8d8c94a91de" providerId="ADAL" clId="{ADCA08B0-8461-8441-8DD3-07EA2D535062}" dt="2024-02-14T14:39:43.890" v="499" actId="2696"/>
        <pc:sldMkLst>
          <pc:docMk/>
          <pc:sldMk cId="1627514720" sldId="890"/>
        </pc:sldMkLst>
      </pc:sldChg>
      <pc:sldChg chg="del">
        <pc:chgData name="Schrider, Dan" userId="bdb7dbfd-0c19-4820-840a-a8d8c94a91de" providerId="ADAL" clId="{ADCA08B0-8461-8441-8DD3-07EA2D535062}" dt="2024-02-14T14:39:43.915" v="501" actId="2696"/>
        <pc:sldMkLst>
          <pc:docMk/>
          <pc:sldMk cId="1625630089" sldId="891"/>
        </pc:sldMkLst>
      </pc:sldChg>
      <pc:sldChg chg="del">
        <pc:chgData name="Schrider, Dan" userId="bdb7dbfd-0c19-4820-840a-a8d8c94a91de" providerId="ADAL" clId="{ADCA08B0-8461-8441-8DD3-07EA2D535062}" dt="2024-02-14T14:39:43.901" v="500" actId="2696"/>
        <pc:sldMkLst>
          <pc:docMk/>
          <pc:sldMk cId="661357280" sldId="903"/>
        </pc:sldMkLst>
      </pc:sldChg>
      <pc:sldChg chg="addSp delSp modSp new mod">
        <pc:chgData name="Schrider, Dan" userId="bdb7dbfd-0c19-4820-840a-a8d8c94a91de" providerId="ADAL" clId="{ADCA08B0-8461-8441-8DD3-07EA2D535062}" dt="2024-02-14T14:47:21.140" v="624" actId="20577"/>
        <pc:sldMkLst>
          <pc:docMk/>
          <pc:sldMk cId="1631907303" sldId="905"/>
        </pc:sldMkLst>
      </pc:sldChg>
      <pc:sldChg chg="new del">
        <pc:chgData name="Schrider, Dan" userId="bdb7dbfd-0c19-4820-840a-a8d8c94a91de" providerId="ADAL" clId="{ADCA08B0-8461-8441-8DD3-07EA2D535062}" dt="2024-02-14T14:24:25.801" v="53" actId="2696"/>
        <pc:sldMkLst>
          <pc:docMk/>
          <pc:sldMk cId="1403057655" sldId="906"/>
        </pc:sldMkLst>
      </pc:sldChg>
      <pc:sldChg chg="addSp modSp new del mod">
        <pc:chgData name="Schrider, Dan" userId="bdb7dbfd-0c19-4820-840a-a8d8c94a91de" providerId="ADAL" clId="{ADCA08B0-8461-8441-8DD3-07EA2D535062}" dt="2024-02-14T14:26:38.068" v="99" actId="2696"/>
        <pc:sldMkLst>
          <pc:docMk/>
          <pc:sldMk cId="3965808892" sldId="906"/>
        </pc:sldMkLst>
      </pc:sldChg>
      <pc:sldChg chg="modSp add mod modAnim">
        <pc:chgData name="Schrider, Dan" userId="bdb7dbfd-0c19-4820-840a-a8d8c94a91de" providerId="ADAL" clId="{ADCA08B0-8461-8441-8DD3-07EA2D535062}" dt="2024-02-14T14:27:03.493" v="106"/>
        <pc:sldMkLst>
          <pc:docMk/>
          <pc:sldMk cId="1206340949" sldId="907"/>
        </pc:sldMkLst>
      </pc:sldChg>
      <pc:sldChg chg="addSp modSp add mod modAnim">
        <pc:chgData name="Schrider, Dan" userId="bdb7dbfd-0c19-4820-840a-a8d8c94a91de" providerId="ADAL" clId="{ADCA08B0-8461-8441-8DD3-07EA2D535062}" dt="2024-02-14T14:32:48.364" v="367"/>
        <pc:sldMkLst>
          <pc:docMk/>
          <pc:sldMk cId="259515826" sldId="908"/>
        </pc:sldMkLst>
      </pc:sldChg>
      <pc:sldChg chg="add">
        <pc:chgData name="Schrider, Dan" userId="bdb7dbfd-0c19-4820-840a-a8d8c94a91de" providerId="ADAL" clId="{ADCA08B0-8461-8441-8DD3-07EA2D535062}" dt="2024-02-14T14:26:19.998" v="98"/>
        <pc:sldMkLst>
          <pc:docMk/>
          <pc:sldMk cId="259392354" sldId="909"/>
        </pc:sldMkLst>
      </pc:sldChg>
      <pc:sldChg chg="add">
        <pc:chgData name="Schrider, Dan" userId="bdb7dbfd-0c19-4820-840a-a8d8c94a91de" providerId="ADAL" clId="{ADCA08B0-8461-8441-8DD3-07EA2D535062}" dt="2024-02-14T14:26:19.998" v="98"/>
        <pc:sldMkLst>
          <pc:docMk/>
          <pc:sldMk cId="4185832393" sldId="910"/>
        </pc:sldMkLst>
      </pc:sldChg>
      <pc:sldChg chg="add">
        <pc:chgData name="Schrider, Dan" userId="bdb7dbfd-0c19-4820-840a-a8d8c94a91de" providerId="ADAL" clId="{ADCA08B0-8461-8441-8DD3-07EA2D535062}" dt="2024-02-14T14:26:19.998" v="98"/>
        <pc:sldMkLst>
          <pc:docMk/>
          <pc:sldMk cId="1185791528" sldId="911"/>
        </pc:sldMkLst>
      </pc:sldChg>
      <pc:sldChg chg="addSp modSp new del mod">
        <pc:chgData name="Schrider, Dan" userId="bdb7dbfd-0c19-4820-840a-a8d8c94a91de" providerId="ADAL" clId="{ADCA08B0-8461-8441-8DD3-07EA2D535062}" dt="2024-02-14T14:35:13.094" v="433" actId="2696"/>
        <pc:sldMkLst>
          <pc:docMk/>
          <pc:sldMk cId="1764194826" sldId="912"/>
        </pc:sldMkLst>
      </pc:sldChg>
      <pc:sldChg chg="addSp modSp new del mod">
        <pc:chgData name="Schrider, Dan" userId="bdb7dbfd-0c19-4820-840a-a8d8c94a91de" providerId="ADAL" clId="{ADCA08B0-8461-8441-8DD3-07EA2D535062}" dt="2024-02-14T14:42:27.516" v="503" actId="2696"/>
        <pc:sldMkLst>
          <pc:docMk/>
          <pc:sldMk cId="1248949959" sldId="913"/>
        </pc:sldMkLst>
      </pc:sldChg>
    </pc:docChg>
  </pc:docChgLst>
  <pc:docChgLst>
    <pc:chgData name="Schrider, Dan" userId="bdb7dbfd-0c19-4820-840a-a8d8c94a91de" providerId="ADAL" clId="{F33821F6-FB2D-F74C-8D39-28E989EFEF4F}"/>
    <pc:docChg chg="undo redo custSel modSld">
      <pc:chgData name="Schrider, Dan" userId="bdb7dbfd-0c19-4820-840a-a8d8c94a91de" providerId="ADAL" clId="{F33821F6-FB2D-F74C-8D39-28E989EFEF4F}" dt="2024-05-09T21:58:14.332" v="37" actId="1036"/>
      <pc:docMkLst>
        <pc:docMk/>
      </pc:docMkLst>
      <pc:sldChg chg="modSp mod">
        <pc:chgData name="Schrider, Dan" userId="bdb7dbfd-0c19-4820-840a-a8d8c94a91de" providerId="ADAL" clId="{F33821F6-FB2D-F74C-8D39-28E989EFEF4F}" dt="2024-05-09T21:57:29.490" v="1" actId="113"/>
        <pc:sldMkLst>
          <pc:docMk/>
          <pc:sldMk cId="2980280422" sldId="501"/>
        </pc:sldMkLst>
      </pc:sldChg>
      <pc:sldChg chg="addSp modSp mod">
        <pc:chgData name="Schrider, Dan" userId="bdb7dbfd-0c19-4820-840a-a8d8c94a91de" providerId="ADAL" clId="{F33821F6-FB2D-F74C-8D39-28E989EFEF4F}" dt="2024-05-09T21:58:14.332" v="37" actId="1036"/>
        <pc:sldMkLst>
          <pc:docMk/>
          <pc:sldMk cId="1066972860" sldId="866"/>
        </pc:sldMkLst>
      </pc:sldChg>
    </pc:docChg>
  </pc:docChgLst>
  <pc:docChgLst>
    <pc:chgData name="Schrider, Dan" userId="bdb7dbfd-0c19-4820-840a-a8d8c94a91de" providerId="ADAL" clId="{872A74DB-9B76-794B-B652-A607F5EC15FA}"/>
    <pc:docChg chg="undo custSel addSld delSld modSld sldOrd">
      <pc:chgData name="Schrider, Dan" userId="bdb7dbfd-0c19-4820-840a-a8d8c94a91de" providerId="ADAL" clId="{872A74DB-9B76-794B-B652-A607F5EC15FA}" dt="2025-01-30T13:01:29.523" v="1570" actId="2696"/>
      <pc:docMkLst>
        <pc:docMk/>
      </pc:docMkLst>
      <pc:sldChg chg="addSp modSp mod">
        <pc:chgData name="Schrider, Dan" userId="bdb7dbfd-0c19-4820-840a-a8d8c94a91de" providerId="ADAL" clId="{872A74DB-9B76-794B-B652-A607F5EC15FA}" dt="2025-01-29T09:26:37.008" v="261" actId="1038"/>
        <pc:sldMkLst>
          <pc:docMk/>
          <pc:sldMk cId="567350490" sldId="258"/>
        </pc:sldMkLst>
      </pc:sldChg>
      <pc:sldChg chg="modSp mod">
        <pc:chgData name="Schrider, Dan" userId="bdb7dbfd-0c19-4820-840a-a8d8c94a91de" providerId="ADAL" clId="{872A74DB-9B76-794B-B652-A607F5EC15FA}" dt="2025-01-30T10:51:49.926" v="1514" actId="20577"/>
        <pc:sldMkLst>
          <pc:docMk/>
          <pc:sldMk cId="2650150259" sldId="275"/>
        </pc:sldMkLst>
      </pc:sldChg>
      <pc:sldChg chg="del">
        <pc:chgData name="Schrider, Dan" userId="bdb7dbfd-0c19-4820-840a-a8d8c94a91de" providerId="ADAL" clId="{872A74DB-9B76-794B-B652-A607F5EC15FA}" dt="2025-01-30T08:32:23.844" v="981" actId="2696"/>
        <pc:sldMkLst>
          <pc:docMk/>
          <pc:sldMk cId="1069721148" sldId="281"/>
        </pc:sldMkLst>
      </pc:sldChg>
      <pc:sldChg chg="add">
        <pc:chgData name="Schrider, Dan" userId="bdb7dbfd-0c19-4820-840a-a8d8c94a91de" providerId="ADAL" clId="{872A74DB-9B76-794B-B652-A607F5EC15FA}" dt="2025-01-30T08:32:29.248" v="982"/>
        <pc:sldMkLst>
          <pc:docMk/>
          <pc:sldMk cId="2347713049" sldId="281"/>
        </pc:sldMkLst>
      </pc:sldChg>
      <pc:sldChg chg="del">
        <pc:chgData name="Schrider, Dan" userId="bdb7dbfd-0c19-4820-840a-a8d8c94a91de" providerId="ADAL" clId="{872A74DB-9B76-794B-B652-A607F5EC15FA}" dt="2025-01-29T09:18:17.475" v="24" actId="2696"/>
        <pc:sldMkLst>
          <pc:docMk/>
          <pc:sldMk cId="169342903" sldId="284"/>
        </pc:sldMkLst>
      </pc:sldChg>
      <pc:sldChg chg="del">
        <pc:chgData name="Schrider, Dan" userId="bdb7dbfd-0c19-4820-840a-a8d8c94a91de" providerId="ADAL" clId="{872A74DB-9B76-794B-B652-A607F5EC15FA}" dt="2025-01-29T09:18:23.962" v="25" actId="2696"/>
        <pc:sldMkLst>
          <pc:docMk/>
          <pc:sldMk cId="2628561590" sldId="287"/>
        </pc:sldMkLst>
      </pc:sldChg>
      <pc:sldChg chg="modSp mod">
        <pc:chgData name="Schrider, Dan" userId="bdb7dbfd-0c19-4820-840a-a8d8c94a91de" providerId="ADAL" clId="{872A74DB-9B76-794B-B652-A607F5EC15FA}" dt="2025-01-30T08:35:09.283" v="1073" actId="113"/>
        <pc:sldMkLst>
          <pc:docMk/>
          <pc:sldMk cId="2980280422" sldId="501"/>
        </pc:sldMkLst>
      </pc:sldChg>
      <pc:sldChg chg="del">
        <pc:chgData name="Schrider, Dan" userId="bdb7dbfd-0c19-4820-840a-a8d8c94a91de" providerId="ADAL" clId="{872A74DB-9B76-794B-B652-A607F5EC15FA}" dt="2025-01-30T08:36:28.007" v="1074" actId="2696"/>
        <pc:sldMkLst>
          <pc:docMk/>
          <pc:sldMk cId="3251286614" sldId="505"/>
        </pc:sldMkLst>
      </pc:sldChg>
      <pc:sldChg chg="add">
        <pc:chgData name="Schrider, Dan" userId="bdb7dbfd-0c19-4820-840a-a8d8c94a91de" providerId="ADAL" clId="{872A74DB-9B76-794B-B652-A607F5EC15FA}" dt="2025-01-30T08:36:44.545" v="1075"/>
        <pc:sldMkLst>
          <pc:docMk/>
          <pc:sldMk cId="3513047147" sldId="505"/>
        </pc:sldMkLst>
      </pc:sldChg>
      <pc:sldChg chg="del">
        <pc:chgData name="Schrider, Dan" userId="bdb7dbfd-0c19-4820-840a-a8d8c94a91de" providerId="ADAL" clId="{872A74DB-9B76-794B-B652-A607F5EC15FA}" dt="2025-01-30T10:54:10.771" v="1566" actId="2696"/>
        <pc:sldMkLst>
          <pc:docMk/>
          <pc:sldMk cId="3705319542" sldId="543"/>
        </pc:sldMkLst>
      </pc:sldChg>
      <pc:sldChg chg="del">
        <pc:chgData name="Schrider, Dan" userId="bdb7dbfd-0c19-4820-840a-a8d8c94a91de" providerId="ADAL" clId="{872A74DB-9B76-794B-B652-A607F5EC15FA}" dt="2025-01-30T10:54:10.811" v="1568" actId="2696"/>
        <pc:sldMkLst>
          <pc:docMk/>
          <pc:sldMk cId="1144051310" sldId="565"/>
        </pc:sldMkLst>
      </pc:sldChg>
      <pc:sldChg chg="modSp mod modAnim">
        <pc:chgData name="Schrider, Dan" userId="bdb7dbfd-0c19-4820-840a-a8d8c94a91de" providerId="ADAL" clId="{872A74DB-9B76-794B-B652-A607F5EC15FA}" dt="2025-01-30T08:15:50.071" v="542"/>
        <pc:sldMkLst>
          <pc:docMk/>
          <pc:sldMk cId="2897016919" sldId="567"/>
        </pc:sldMkLst>
      </pc:sldChg>
      <pc:sldChg chg="ord">
        <pc:chgData name="Schrider, Dan" userId="bdb7dbfd-0c19-4820-840a-a8d8c94a91de" providerId="ADAL" clId="{872A74DB-9B76-794B-B652-A607F5EC15FA}" dt="2025-01-29T09:18:38.102" v="26" actId="20578"/>
        <pc:sldMkLst>
          <pc:docMk/>
          <pc:sldMk cId="3281525468" sldId="672"/>
        </pc:sldMkLst>
      </pc:sldChg>
      <pc:sldChg chg="del">
        <pc:chgData name="Schrider, Dan" userId="bdb7dbfd-0c19-4820-840a-a8d8c94a91de" providerId="ADAL" clId="{872A74DB-9B76-794B-B652-A607F5EC15FA}" dt="2025-01-30T10:54:10.806" v="1567" actId="2696"/>
        <pc:sldMkLst>
          <pc:docMk/>
          <pc:sldMk cId="2255535586" sldId="727"/>
        </pc:sldMkLst>
      </pc:sldChg>
      <pc:sldChg chg="modSp mod">
        <pc:chgData name="Schrider, Dan" userId="bdb7dbfd-0c19-4820-840a-a8d8c94a91de" providerId="ADAL" clId="{872A74DB-9B76-794B-B652-A607F5EC15FA}" dt="2025-01-30T08:59:03.569" v="1198" actId="20577"/>
        <pc:sldMkLst>
          <pc:docMk/>
          <pc:sldMk cId="220516441" sldId="739"/>
        </pc:sldMkLst>
        <pc:spChg chg="mod">
          <ac:chgData name="Schrider, Dan" userId="bdb7dbfd-0c19-4820-840a-a8d8c94a91de" providerId="ADAL" clId="{872A74DB-9B76-794B-B652-A607F5EC15FA}" dt="2025-01-30T08:58:59.893" v="1194" actId="20577"/>
          <ac:spMkLst>
            <pc:docMk/>
            <pc:sldMk cId="220516441" sldId="739"/>
            <ac:spMk id="16" creationId="{C30D6C42-B12D-B147-82D7-33C5BC9B48D3}"/>
          </ac:spMkLst>
        </pc:spChg>
        <pc:spChg chg="mod">
          <ac:chgData name="Schrider, Dan" userId="bdb7dbfd-0c19-4820-840a-a8d8c94a91de" providerId="ADAL" clId="{872A74DB-9B76-794B-B652-A607F5EC15FA}" dt="2025-01-30T08:59:03.569" v="1198" actId="20577"/>
          <ac:spMkLst>
            <pc:docMk/>
            <pc:sldMk cId="220516441" sldId="739"/>
            <ac:spMk id="28" creationId="{903E87CC-4CB9-FA49-BE60-9FD576E6947F}"/>
          </ac:spMkLst>
        </pc:spChg>
        <pc:spChg chg="mod">
          <ac:chgData name="Schrider, Dan" userId="bdb7dbfd-0c19-4820-840a-a8d8c94a91de" providerId="ADAL" clId="{872A74DB-9B76-794B-B652-A607F5EC15FA}" dt="2025-01-30T08:58:56.736" v="1190" actId="1037"/>
          <ac:spMkLst>
            <pc:docMk/>
            <pc:sldMk cId="220516441" sldId="739"/>
            <ac:spMk id="29" creationId="{D15F215D-47B3-4245-8E7E-9B28098EE741}"/>
          </ac:spMkLst>
        </pc:spChg>
      </pc:sldChg>
      <pc:sldChg chg="addSp modSp mod">
        <pc:chgData name="Schrider, Dan" userId="bdb7dbfd-0c19-4820-840a-a8d8c94a91de" providerId="ADAL" clId="{872A74DB-9B76-794B-B652-A607F5EC15FA}" dt="2025-01-30T08:59:50.164" v="1212" actId="1035"/>
        <pc:sldMkLst>
          <pc:docMk/>
          <pc:sldMk cId="224747713" sldId="740"/>
        </pc:sldMkLst>
        <pc:spChg chg="add mod">
          <ac:chgData name="Schrider, Dan" userId="bdb7dbfd-0c19-4820-840a-a8d8c94a91de" providerId="ADAL" clId="{872A74DB-9B76-794B-B652-A607F5EC15FA}" dt="2025-01-30T08:28:03.310" v="853" actId="114"/>
          <ac:spMkLst>
            <pc:docMk/>
            <pc:sldMk cId="224747713" sldId="740"/>
            <ac:spMk id="3" creationId="{304537EA-07ED-C748-3B35-6398FB780D87}"/>
          </ac:spMkLst>
        </pc:spChg>
        <pc:spChg chg="add mod">
          <ac:chgData name="Schrider, Dan" userId="bdb7dbfd-0c19-4820-840a-a8d8c94a91de" providerId="ADAL" clId="{872A74DB-9B76-794B-B652-A607F5EC15FA}" dt="2025-01-30T08:59:50.164" v="1212" actId="1035"/>
          <ac:spMkLst>
            <pc:docMk/>
            <pc:sldMk cId="224747713" sldId="740"/>
            <ac:spMk id="7" creationId="{8520CD5F-2708-54AE-FB61-AF593A6E033C}"/>
          </ac:spMkLst>
        </pc:spChg>
        <pc:picChg chg="mod modCrop">
          <ac:chgData name="Schrider, Dan" userId="bdb7dbfd-0c19-4820-840a-a8d8c94a91de" providerId="ADAL" clId="{872A74DB-9B76-794B-B652-A607F5EC15FA}" dt="2025-01-30T08:59:23.226" v="1199" actId="732"/>
          <ac:picMkLst>
            <pc:docMk/>
            <pc:sldMk cId="224747713" sldId="740"/>
            <ac:picMk id="5" creationId="{AB2E8B4C-F95D-7749-9EBD-BC1168F03256}"/>
          </ac:picMkLst>
        </pc:picChg>
      </pc:sldChg>
      <pc:sldChg chg="add">
        <pc:chgData name="Schrider, Dan" userId="bdb7dbfd-0c19-4820-840a-a8d8c94a91de" providerId="ADAL" clId="{872A74DB-9B76-794B-B652-A607F5EC15FA}" dt="2025-01-30T10:52:48.300" v="1516"/>
        <pc:sldMkLst>
          <pc:docMk/>
          <pc:sldMk cId="1094531445" sldId="810"/>
        </pc:sldMkLst>
      </pc:sldChg>
      <pc:sldChg chg="add del">
        <pc:chgData name="Schrider, Dan" userId="bdb7dbfd-0c19-4820-840a-a8d8c94a91de" providerId="ADAL" clId="{872A74DB-9B76-794B-B652-A607F5EC15FA}" dt="2025-01-30T10:52:42.822" v="1515" actId="2696"/>
        <pc:sldMkLst>
          <pc:docMk/>
          <pc:sldMk cId="2414637642" sldId="810"/>
        </pc:sldMkLst>
      </pc:sldChg>
      <pc:sldChg chg="del">
        <pc:chgData name="Schrider, Dan" userId="bdb7dbfd-0c19-4820-840a-a8d8c94a91de" providerId="ADAL" clId="{872A74DB-9B76-794B-B652-A607F5EC15FA}" dt="2025-01-29T14:11:37.371" v="440" actId="2696"/>
        <pc:sldMkLst>
          <pc:docMk/>
          <pc:sldMk cId="2553237405" sldId="810"/>
        </pc:sldMkLst>
      </pc:sldChg>
      <pc:sldChg chg="add del">
        <pc:chgData name="Schrider, Dan" userId="bdb7dbfd-0c19-4820-840a-a8d8c94a91de" providerId="ADAL" clId="{872A74DB-9B76-794B-B652-A607F5EC15FA}" dt="2025-01-30T08:19:20.121" v="671" actId="2696"/>
        <pc:sldMkLst>
          <pc:docMk/>
          <pc:sldMk cId="394536370" sldId="825"/>
        </pc:sldMkLst>
      </pc:sldChg>
      <pc:sldChg chg="del">
        <pc:chgData name="Schrider, Dan" userId="bdb7dbfd-0c19-4820-840a-a8d8c94a91de" providerId="ADAL" clId="{872A74DB-9B76-794B-B652-A607F5EC15FA}" dt="2025-01-30T08:16:39.296" v="555" actId="2696"/>
        <pc:sldMkLst>
          <pc:docMk/>
          <pc:sldMk cId="2681321042" sldId="825"/>
        </pc:sldMkLst>
      </pc:sldChg>
      <pc:sldChg chg="addSp modSp add mod modAnim">
        <pc:chgData name="Schrider, Dan" userId="bdb7dbfd-0c19-4820-840a-a8d8c94a91de" providerId="ADAL" clId="{872A74DB-9B76-794B-B652-A607F5EC15FA}" dt="2025-01-30T08:20:50.301" v="756"/>
        <pc:sldMkLst>
          <pc:docMk/>
          <pc:sldMk cId="4173296007" sldId="825"/>
        </pc:sldMkLst>
      </pc:sldChg>
      <pc:sldChg chg="modSp mod">
        <pc:chgData name="Schrider, Dan" userId="bdb7dbfd-0c19-4820-840a-a8d8c94a91de" providerId="ADAL" clId="{872A74DB-9B76-794B-B652-A607F5EC15FA}" dt="2025-01-30T08:12:37.877" v="455" actId="20577"/>
        <pc:sldMkLst>
          <pc:docMk/>
          <pc:sldMk cId="2256542727" sldId="827"/>
        </pc:sldMkLst>
      </pc:sldChg>
      <pc:sldChg chg="del">
        <pc:chgData name="Schrider, Dan" userId="bdb7dbfd-0c19-4820-840a-a8d8c94a91de" providerId="ADAL" clId="{872A74DB-9B76-794B-B652-A607F5EC15FA}" dt="2025-01-30T13:01:29.523" v="1570" actId="2696"/>
        <pc:sldMkLst>
          <pc:docMk/>
          <pc:sldMk cId="3829822708" sldId="829"/>
        </pc:sldMkLst>
      </pc:sldChg>
      <pc:sldChg chg="modSp mod">
        <pc:chgData name="Schrider, Dan" userId="bdb7dbfd-0c19-4820-840a-a8d8c94a91de" providerId="ADAL" clId="{872A74DB-9B76-794B-B652-A607F5EC15FA}" dt="2025-01-30T08:12:56.684" v="467" actId="20577"/>
        <pc:sldMkLst>
          <pc:docMk/>
          <pc:sldMk cId="4276378801" sldId="830"/>
        </pc:sldMkLst>
      </pc:sldChg>
      <pc:sldChg chg="modSp mod">
        <pc:chgData name="Schrider, Dan" userId="bdb7dbfd-0c19-4820-840a-a8d8c94a91de" providerId="ADAL" clId="{872A74DB-9B76-794B-B652-A607F5EC15FA}" dt="2025-01-30T08:31:59.265" v="980" actId="114"/>
        <pc:sldMkLst>
          <pc:docMk/>
          <pc:sldMk cId="479320070" sldId="850"/>
        </pc:sldMkLst>
      </pc:sldChg>
      <pc:sldChg chg="modSp mod">
        <pc:chgData name="Schrider, Dan" userId="bdb7dbfd-0c19-4820-840a-a8d8c94a91de" providerId="ADAL" clId="{872A74DB-9B76-794B-B652-A607F5EC15FA}" dt="2025-01-30T08:33:46.404" v="1065" actId="20577"/>
        <pc:sldMkLst>
          <pc:docMk/>
          <pc:sldMk cId="391071423" sldId="852"/>
        </pc:sldMkLst>
      </pc:sldChg>
      <pc:sldChg chg="modSp mod">
        <pc:chgData name="Schrider, Dan" userId="bdb7dbfd-0c19-4820-840a-a8d8c94a91de" providerId="ADAL" clId="{872A74DB-9B76-794B-B652-A607F5EC15FA}" dt="2025-01-30T08:16:22.563" v="554" actId="20577"/>
        <pc:sldMkLst>
          <pc:docMk/>
          <pc:sldMk cId="137754270" sldId="857"/>
        </pc:sldMkLst>
      </pc:sldChg>
      <pc:sldChg chg="addSp modSp mod modAnim">
        <pc:chgData name="Schrider, Dan" userId="bdb7dbfd-0c19-4820-840a-a8d8c94a91de" providerId="ADAL" clId="{872A74DB-9B76-794B-B652-A607F5EC15FA}" dt="2025-01-30T08:33:13.482" v="1060"/>
        <pc:sldMkLst>
          <pc:docMk/>
          <pc:sldMk cId="2398132775" sldId="859"/>
        </pc:sldMkLst>
      </pc:sldChg>
      <pc:sldChg chg="del">
        <pc:chgData name="Schrider, Dan" userId="bdb7dbfd-0c19-4820-840a-a8d8c94a91de" providerId="ADAL" clId="{872A74DB-9B76-794B-B652-A607F5EC15FA}" dt="2025-01-29T09:18:42.909" v="27" actId="2696"/>
        <pc:sldMkLst>
          <pc:docMk/>
          <pc:sldMk cId="3194314540" sldId="862"/>
        </pc:sldMkLst>
      </pc:sldChg>
      <pc:sldChg chg="del">
        <pc:chgData name="Schrider, Dan" userId="bdb7dbfd-0c19-4820-840a-a8d8c94a91de" providerId="ADAL" clId="{872A74DB-9B76-794B-B652-A607F5EC15FA}" dt="2025-01-30T08:14:55.725" v="468" actId="2696"/>
        <pc:sldMkLst>
          <pc:docMk/>
          <pc:sldMk cId="1631907303" sldId="905"/>
        </pc:sldMkLst>
      </pc:sldChg>
      <pc:sldChg chg="modSp mod">
        <pc:chgData name="Schrider, Dan" userId="bdb7dbfd-0c19-4820-840a-a8d8c94a91de" providerId="ADAL" clId="{872A74DB-9B76-794B-B652-A607F5EC15FA}" dt="2025-01-30T10:47:22.780" v="1406" actId="27636"/>
        <pc:sldMkLst>
          <pc:docMk/>
          <pc:sldMk cId="1206340949" sldId="907"/>
        </pc:sldMkLst>
      </pc:sldChg>
      <pc:sldChg chg="modSp mod">
        <pc:chgData name="Schrider, Dan" userId="bdb7dbfd-0c19-4820-840a-a8d8c94a91de" providerId="ADAL" clId="{872A74DB-9B76-794B-B652-A607F5EC15FA}" dt="2025-01-30T08:27:06.989" v="797" actId="27636"/>
        <pc:sldMkLst>
          <pc:docMk/>
          <pc:sldMk cId="259392354" sldId="909"/>
        </pc:sldMkLst>
      </pc:sldChg>
      <pc:sldChg chg="addSp modSp mod">
        <pc:chgData name="Schrider, Dan" userId="bdb7dbfd-0c19-4820-840a-a8d8c94a91de" providerId="ADAL" clId="{872A74DB-9B76-794B-B652-A607F5EC15FA}" dt="2025-01-30T08:30:02.361" v="925" actId="1038"/>
        <pc:sldMkLst>
          <pc:docMk/>
          <pc:sldMk cId="4185832393" sldId="910"/>
        </pc:sldMkLst>
      </pc:sldChg>
      <pc:sldChg chg="modSp mod">
        <pc:chgData name="Schrider, Dan" userId="bdb7dbfd-0c19-4820-840a-a8d8c94a91de" providerId="ADAL" clId="{872A74DB-9B76-794B-B652-A607F5EC15FA}" dt="2025-01-30T08:37:24.959" v="1084" actId="20577"/>
        <pc:sldMkLst>
          <pc:docMk/>
          <pc:sldMk cId="1185791528" sldId="911"/>
        </pc:sldMkLst>
      </pc:sldChg>
      <pc:sldChg chg="modSp mod">
        <pc:chgData name="Schrider, Dan" userId="bdb7dbfd-0c19-4820-840a-a8d8c94a91de" providerId="ADAL" clId="{872A74DB-9B76-794B-B652-A607F5EC15FA}" dt="2025-01-30T10:50:08.968" v="1425" actId="20577"/>
        <pc:sldMkLst>
          <pc:docMk/>
          <pc:sldMk cId="3066386083" sldId="914"/>
        </pc:sldMkLst>
      </pc:sldChg>
      <pc:sldChg chg="addSp delSp modSp new del mod modAnim">
        <pc:chgData name="Schrider, Dan" userId="bdb7dbfd-0c19-4820-840a-a8d8c94a91de" providerId="ADAL" clId="{872A74DB-9B76-794B-B652-A607F5EC15FA}" dt="2025-01-30T08:19:10.521" v="669" actId="2696"/>
        <pc:sldMkLst>
          <pc:docMk/>
          <pc:sldMk cId="507169887" sldId="915"/>
        </pc:sldMkLst>
      </pc:sldChg>
      <pc:sldChg chg="add">
        <pc:chgData name="Schrider, Dan" userId="bdb7dbfd-0c19-4820-840a-a8d8c94a91de" providerId="ADAL" clId="{872A74DB-9B76-794B-B652-A607F5EC15FA}" dt="2025-01-30T08:19:12.243" v="670"/>
        <pc:sldMkLst>
          <pc:docMk/>
          <pc:sldMk cId="2741540055" sldId="915"/>
        </pc:sldMkLst>
      </pc:sldChg>
      <pc:sldChg chg="addSp delSp modSp add mod">
        <pc:chgData name="Schrider, Dan" userId="bdb7dbfd-0c19-4820-840a-a8d8c94a91de" providerId="ADAL" clId="{872A74DB-9B76-794B-B652-A607F5EC15FA}" dt="2025-01-29T09:20:41.979" v="141" actId="114"/>
        <pc:sldMkLst>
          <pc:docMk/>
          <pc:sldMk cId="3079051003" sldId="916"/>
        </pc:sldMkLst>
      </pc:sldChg>
      <pc:sldChg chg="addSp delSp modSp add mod">
        <pc:chgData name="Schrider, Dan" userId="bdb7dbfd-0c19-4820-840a-a8d8c94a91de" providerId="ADAL" clId="{872A74DB-9B76-794B-B652-A607F5EC15FA}" dt="2025-01-30T09:03:38.070" v="1346" actId="1035"/>
        <pc:sldMkLst>
          <pc:docMk/>
          <pc:sldMk cId="1050727336" sldId="917"/>
        </pc:sldMkLst>
        <pc:spChg chg="mod">
          <ac:chgData name="Schrider, Dan" userId="bdb7dbfd-0c19-4820-840a-a8d8c94a91de" providerId="ADAL" clId="{872A74DB-9B76-794B-B652-A607F5EC15FA}" dt="2025-01-30T08:58:01.131" v="1156" actId="20577"/>
          <ac:spMkLst>
            <pc:docMk/>
            <pc:sldMk cId="1050727336" sldId="917"/>
            <ac:spMk id="5" creationId="{D1C5742F-ED22-4B2B-D086-66CC5633D076}"/>
          </ac:spMkLst>
        </pc:spChg>
        <pc:spChg chg="add mod">
          <ac:chgData name="Schrider, Dan" userId="bdb7dbfd-0c19-4820-840a-a8d8c94a91de" providerId="ADAL" clId="{872A74DB-9B76-794B-B652-A607F5EC15FA}" dt="2025-01-30T09:03:34.201" v="1338" actId="1035"/>
          <ac:spMkLst>
            <pc:docMk/>
            <pc:sldMk cId="1050727336" sldId="917"/>
            <ac:spMk id="6" creationId="{083E3FA9-78C1-2576-11C2-9EA36EBC67CD}"/>
          </ac:spMkLst>
        </pc:spChg>
        <pc:spChg chg="add mod">
          <ac:chgData name="Schrider, Dan" userId="bdb7dbfd-0c19-4820-840a-a8d8c94a91de" providerId="ADAL" clId="{872A74DB-9B76-794B-B652-A607F5EC15FA}" dt="2025-01-30T09:03:34.201" v="1338" actId="1035"/>
          <ac:spMkLst>
            <pc:docMk/>
            <pc:sldMk cId="1050727336" sldId="917"/>
            <ac:spMk id="9" creationId="{5A29C6F0-0928-945F-AB2F-344B6CC0481B}"/>
          </ac:spMkLst>
        </pc:spChg>
        <pc:spChg chg="add mod">
          <ac:chgData name="Schrider, Dan" userId="bdb7dbfd-0c19-4820-840a-a8d8c94a91de" providerId="ADAL" clId="{872A74DB-9B76-794B-B652-A607F5EC15FA}" dt="2025-01-30T09:03:38.070" v="1346" actId="1035"/>
          <ac:spMkLst>
            <pc:docMk/>
            <pc:sldMk cId="1050727336" sldId="917"/>
            <ac:spMk id="10" creationId="{C78B248B-AA4F-DF04-5057-F1751ACBEA9D}"/>
          </ac:spMkLst>
        </pc:spChg>
        <pc:spChg chg="mod">
          <ac:chgData name="Schrider, Dan" userId="bdb7dbfd-0c19-4820-840a-a8d8c94a91de" providerId="ADAL" clId="{872A74DB-9B76-794B-B652-A607F5EC15FA}" dt="2025-01-30T09:03:34.201" v="1338" actId="1035"/>
          <ac:spMkLst>
            <pc:docMk/>
            <pc:sldMk cId="1050727336" sldId="917"/>
            <ac:spMk id="19" creationId="{DDF9B375-429E-2781-0351-2B971D64AA3D}"/>
          </ac:spMkLst>
        </pc:spChg>
        <pc:spChg chg="mod">
          <ac:chgData name="Schrider, Dan" userId="bdb7dbfd-0c19-4820-840a-a8d8c94a91de" providerId="ADAL" clId="{872A74DB-9B76-794B-B652-A607F5EC15FA}" dt="2025-01-30T09:03:34.201" v="1338" actId="1035"/>
          <ac:spMkLst>
            <pc:docMk/>
            <pc:sldMk cId="1050727336" sldId="917"/>
            <ac:spMk id="20" creationId="{7FE2915C-8F94-56AE-D303-78B140E581C8}"/>
          </ac:spMkLst>
        </pc:spChg>
        <pc:spChg chg="mod">
          <ac:chgData name="Schrider, Dan" userId="bdb7dbfd-0c19-4820-840a-a8d8c94a91de" providerId="ADAL" clId="{872A74DB-9B76-794B-B652-A607F5EC15FA}" dt="2025-01-30T09:03:34.201" v="1338" actId="1035"/>
          <ac:spMkLst>
            <pc:docMk/>
            <pc:sldMk cId="1050727336" sldId="917"/>
            <ac:spMk id="21" creationId="{988FCD6A-9D9B-7849-7D98-981B249355DB}"/>
          </ac:spMkLst>
        </pc:spChg>
        <pc:spChg chg="mod">
          <ac:chgData name="Schrider, Dan" userId="bdb7dbfd-0c19-4820-840a-a8d8c94a91de" providerId="ADAL" clId="{872A74DB-9B76-794B-B652-A607F5EC15FA}" dt="2025-01-30T09:03:34.201" v="1338" actId="1035"/>
          <ac:spMkLst>
            <pc:docMk/>
            <pc:sldMk cId="1050727336" sldId="917"/>
            <ac:spMk id="22" creationId="{2B1F9294-2C8B-B5E6-C4D5-D1CE448EDAD6}"/>
          </ac:spMkLst>
        </pc:spChg>
        <pc:spChg chg="mod">
          <ac:chgData name="Schrider, Dan" userId="bdb7dbfd-0c19-4820-840a-a8d8c94a91de" providerId="ADAL" clId="{872A74DB-9B76-794B-B652-A607F5EC15FA}" dt="2025-01-30T09:03:34.201" v="1338" actId="1035"/>
          <ac:spMkLst>
            <pc:docMk/>
            <pc:sldMk cId="1050727336" sldId="917"/>
            <ac:spMk id="25" creationId="{8A72F239-CA72-A710-75E8-62FDAE4E95F4}"/>
          </ac:spMkLst>
        </pc:spChg>
        <pc:spChg chg="mod">
          <ac:chgData name="Schrider, Dan" userId="bdb7dbfd-0c19-4820-840a-a8d8c94a91de" providerId="ADAL" clId="{872A74DB-9B76-794B-B652-A607F5EC15FA}" dt="2025-01-30T09:03:34.201" v="1338" actId="1035"/>
          <ac:spMkLst>
            <pc:docMk/>
            <pc:sldMk cId="1050727336" sldId="917"/>
            <ac:spMk id="29" creationId="{801FD6A1-43AB-EBDE-B419-A28D0F0E710F}"/>
          </ac:spMkLst>
        </pc:spChg>
        <pc:picChg chg="mod">
          <ac:chgData name="Schrider, Dan" userId="bdb7dbfd-0c19-4820-840a-a8d8c94a91de" providerId="ADAL" clId="{872A74DB-9B76-794B-B652-A607F5EC15FA}" dt="2025-01-30T09:03:34.201" v="1338" actId="1035"/>
          <ac:picMkLst>
            <pc:docMk/>
            <pc:sldMk cId="1050727336" sldId="917"/>
            <ac:picMk id="17" creationId="{790B0C56-8310-E273-C179-2C37D176DA7D}"/>
          </ac:picMkLst>
        </pc:picChg>
        <pc:cxnChg chg="add mod">
          <ac:chgData name="Schrider, Dan" userId="bdb7dbfd-0c19-4820-840a-a8d8c94a91de" providerId="ADAL" clId="{872A74DB-9B76-794B-B652-A607F5EC15FA}" dt="2025-01-30T09:03:07.394" v="1292" actId="1035"/>
          <ac:cxnSpMkLst>
            <pc:docMk/>
            <pc:sldMk cId="1050727336" sldId="917"/>
            <ac:cxnSpMk id="4" creationId="{5349C718-3CCF-556C-C9DF-383B96099C5D}"/>
          </ac:cxnSpMkLst>
        </pc:cxnChg>
        <pc:cxnChg chg="add mod">
          <ac:chgData name="Schrider, Dan" userId="bdb7dbfd-0c19-4820-840a-a8d8c94a91de" providerId="ADAL" clId="{872A74DB-9B76-794B-B652-A607F5EC15FA}" dt="2025-01-30T09:03:34.201" v="1338" actId="1035"/>
          <ac:cxnSpMkLst>
            <pc:docMk/>
            <pc:sldMk cId="1050727336" sldId="917"/>
            <ac:cxnSpMk id="8" creationId="{B21983F8-D68F-541F-1490-C2AE84623600}"/>
          </ac:cxnSpMkLst>
        </pc:cxnChg>
        <pc:cxnChg chg="mod">
          <ac:chgData name="Schrider, Dan" userId="bdb7dbfd-0c19-4820-840a-a8d8c94a91de" providerId="ADAL" clId="{872A74DB-9B76-794B-B652-A607F5EC15FA}" dt="2025-01-30T08:58:10.636" v="1158" actId="1076"/>
          <ac:cxnSpMkLst>
            <pc:docMk/>
            <pc:sldMk cId="1050727336" sldId="917"/>
            <ac:cxnSpMk id="18" creationId="{88EF8D63-9DF8-07DA-6C9F-CE3FFFA620F1}"/>
          </ac:cxnSpMkLst>
        </pc:cxnChg>
      </pc:sldChg>
      <pc:sldChg chg="addSp delSp modSp new del mod">
        <pc:chgData name="Schrider, Dan" userId="bdb7dbfd-0c19-4820-840a-a8d8c94a91de" providerId="ADAL" clId="{872A74DB-9B76-794B-B652-A607F5EC15FA}" dt="2025-01-30T10:54:52.182" v="1569" actId="2696"/>
        <pc:sldMkLst>
          <pc:docMk/>
          <pc:sldMk cId="1233896737" sldId="918"/>
        </pc:sldMkLst>
      </pc:sldChg>
    </pc:docChg>
  </pc:docChgLst>
  <pc:docChgLst>
    <pc:chgData name="Schrider, Dan" userId="bdb7dbfd-0c19-4820-840a-a8d8c94a91de" providerId="ADAL" clId="{5ECEC80C-09D4-F54D-9C79-4A3B7C7859A7}"/>
    <pc:docChg chg="undo redo custSel addSld delSld modSld">
      <pc:chgData name="Schrider, Dan" userId="bdb7dbfd-0c19-4820-840a-a8d8c94a91de" providerId="ADAL" clId="{5ECEC80C-09D4-F54D-9C79-4A3B7C7859A7}" dt="2024-06-03T19:42:27.919" v="330" actId="14861"/>
      <pc:docMkLst>
        <pc:docMk/>
      </pc:docMkLst>
      <pc:sldChg chg="del">
        <pc:chgData name="Schrider, Dan" userId="bdb7dbfd-0c19-4820-840a-a8d8c94a91de" providerId="ADAL" clId="{5ECEC80C-09D4-F54D-9C79-4A3B7C7859A7}" dt="2024-05-10T17:01:21.938" v="230" actId="2696"/>
        <pc:sldMkLst>
          <pc:docMk/>
          <pc:sldMk cId="717321468" sldId="261"/>
        </pc:sldMkLst>
      </pc:sldChg>
      <pc:sldChg chg="add">
        <pc:chgData name="Schrider, Dan" userId="bdb7dbfd-0c19-4820-840a-a8d8c94a91de" providerId="ADAL" clId="{5ECEC80C-09D4-F54D-9C79-4A3B7C7859A7}" dt="2024-05-10T17:01:34.467" v="231"/>
        <pc:sldMkLst>
          <pc:docMk/>
          <pc:sldMk cId="2059196681" sldId="261"/>
        </pc:sldMkLst>
      </pc:sldChg>
      <pc:sldChg chg="del">
        <pc:chgData name="Schrider, Dan" userId="bdb7dbfd-0c19-4820-840a-a8d8c94a91de" providerId="ADAL" clId="{5ECEC80C-09D4-F54D-9C79-4A3B7C7859A7}" dt="2024-05-10T17:01:21.938" v="230" actId="2696"/>
        <pc:sldMkLst>
          <pc:docMk/>
          <pc:sldMk cId="2796744942" sldId="263"/>
        </pc:sldMkLst>
      </pc:sldChg>
      <pc:sldChg chg="add">
        <pc:chgData name="Schrider, Dan" userId="bdb7dbfd-0c19-4820-840a-a8d8c94a91de" providerId="ADAL" clId="{5ECEC80C-09D4-F54D-9C79-4A3B7C7859A7}" dt="2024-05-10T17:01:34.467" v="231"/>
        <pc:sldMkLst>
          <pc:docMk/>
          <pc:sldMk cId="3107496401" sldId="263"/>
        </pc:sldMkLst>
      </pc:sldChg>
      <pc:sldChg chg="add">
        <pc:chgData name="Schrider, Dan" userId="bdb7dbfd-0c19-4820-840a-a8d8c94a91de" providerId="ADAL" clId="{5ECEC80C-09D4-F54D-9C79-4A3B7C7859A7}" dt="2024-05-10T17:01:34.467" v="231"/>
        <pc:sldMkLst>
          <pc:docMk/>
          <pc:sldMk cId="2365409823" sldId="279"/>
        </pc:sldMkLst>
      </pc:sldChg>
      <pc:sldChg chg="del">
        <pc:chgData name="Schrider, Dan" userId="bdb7dbfd-0c19-4820-840a-a8d8c94a91de" providerId="ADAL" clId="{5ECEC80C-09D4-F54D-9C79-4A3B7C7859A7}" dt="2024-05-10T17:01:21.938" v="230" actId="2696"/>
        <pc:sldMkLst>
          <pc:docMk/>
          <pc:sldMk cId="2691632974" sldId="279"/>
        </pc:sldMkLst>
      </pc:sldChg>
      <pc:sldChg chg="modSp mod">
        <pc:chgData name="Schrider, Dan" userId="bdb7dbfd-0c19-4820-840a-a8d8c94a91de" providerId="ADAL" clId="{5ECEC80C-09D4-F54D-9C79-4A3B7C7859A7}" dt="2024-05-10T17:01:16.352" v="229" actId="20577"/>
        <pc:sldMkLst>
          <pc:docMk/>
          <pc:sldMk cId="332114068" sldId="282"/>
        </pc:sldMkLst>
      </pc:sldChg>
      <pc:sldChg chg="addSp delSp modSp mod">
        <pc:chgData name="Schrider, Dan" userId="bdb7dbfd-0c19-4820-840a-a8d8c94a91de" providerId="ADAL" clId="{5ECEC80C-09D4-F54D-9C79-4A3B7C7859A7}" dt="2024-05-10T17:00:10.777" v="210" actId="478"/>
        <pc:sldMkLst>
          <pc:docMk/>
          <pc:sldMk cId="2628561590" sldId="287"/>
        </pc:sldMkLst>
      </pc:sldChg>
      <pc:sldChg chg="modSp add del mod">
        <pc:chgData name="Schrider, Dan" userId="bdb7dbfd-0c19-4820-840a-a8d8c94a91de" providerId="ADAL" clId="{5ECEC80C-09D4-F54D-9C79-4A3B7C7859A7}" dt="2024-05-10T16:40:05.074" v="164" actId="2696"/>
        <pc:sldMkLst>
          <pc:docMk/>
          <pc:sldMk cId="793475562" sldId="540"/>
        </pc:sldMkLst>
      </pc:sldChg>
      <pc:sldChg chg="del">
        <pc:chgData name="Schrider, Dan" userId="bdb7dbfd-0c19-4820-840a-a8d8c94a91de" providerId="ADAL" clId="{5ECEC80C-09D4-F54D-9C79-4A3B7C7859A7}" dt="2024-05-10T16:39:34.529" v="151" actId="2696"/>
        <pc:sldMkLst>
          <pc:docMk/>
          <pc:sldMk cId="3066386083" sldId="540"/>
        </pc:sldMkLst>
      </pc:sldChg>
      <pc:sldChg chg="add">
        <pc:chgData name="Schrider, Dan" userId="bdb7dbfd-0c19-4820-840a-a8d8c94a91de" providerId="ADAL" clId="{5ECEC80C-09D4-F54D-9C79-4A3B7C7859A7}" dt="2024-05-10T16:41:01.531" v="165"/>
        <pc:sldMkLst>
          <pc:docMk/>
          <pc:sldMk cId="238911061" sldId="655"/>
        </pc:sldMkLst>
      </pc:sldChg>
      <pc:sldChg chg="add">
        <pc:chgData name="Schrider, Dan" userId="bdb7dbfd-0c19-4820-840a-a8d8c94a91de" providerId="ADAL" clId="{5ECEC80C-09D4-F54D-9C79-4A3B7C7859A7}" dt="2024-05-10T16:41:01.531" v="165"/>
        <pc:sldMkLst>
          <pc:docMk/>
          <pc:sldMk cId="3170553290" sldId="674"/>
        </pc:sldMkLst>
      </pc:sldChg>
      <pc:sldChg chg="add">
        <pc:chgData name="Schrider, Dan" userId="bdb7dbfd-0c19-4820-840a-a8d8c94a91de" providerId="ADAL" clId="{5ECEC80C-09D4-F54D-9C79-4A3B7C7859A7}" dt="2024-05-10T16:41:01.531" v="165"/>
        <pc:sldMkLst>
          <pc:docMk/>
          <pc:sldMk cId="3263845029" sldId="675"/>
        </pc:sldMkLst>
      </pc:sldChg>
      <pc:sldChg chg="add">
        <pc:chgData name="Schrider, Dan" userId="bdb7dbfd-0c19-4820-840a-a8d8c94a91de" providerId="ADAL" clId="{5ECEC80C-09D4-F54D-9C79-4A3B7C7859A7}" dt="2024-05-10T16:38:53.796" v="150"/>
        <pc:sldMkLst>
          <pc:docMk/>
          <pc:sldMk cId="1149365087" sldId="775"/>
        </pc:sldMkLst>
      </pc:sldChg>
      <pc:sldChg chg="addSp modSp mod">
        <pc:chgData name="Schrider, Dan" userId="bdb7dbfd-0c19-4820-840a-a8d8c94a91de" providerId="ADAL" clId="{5ECEC80C-09D4-F54D-9C79-4A3B7C7859A7}" dt="2024-06-03T19:42:27.919" v="330" actId="14861"/>
        <pc:sldMkLst>
          <pc:docMk/>
          <pc:sldMk cId="409933577" sldId="821"/>
        </pc:sldMkLst>
      </pc:sldChg>
      <pc:sldChg chg="add">
        <pc:chgData name="Schrider, Dan" userId="bdb7dbfd-0c19-4820-840a-a8d8c94a91de" providerId="ADAL" clId="{5ECEC80C-09D4-F54D-9C79-4A3B7C7859A7}" dt="2024-05-10T16:38:53.796" v="150"/>
        <pc:sldMkLst>
          <pc:docMk/>
          <pc:sldMk cId="4013738742" sldId="834"/>
        </pc:sldMkLst>
      </pc:sldChg>
      <pc:sldChg chg="addSp delSp modSp mod">
        <pc:chgData name="Schrider, Dan" userId="bdb7dbfd-0c19-4820-840a-a8d8c94a91de" providerId="ADAL" clId="{5ECEC80C-09D4-F54D-9C79-4A3B7C7859A7}" dt="2024-05-10T17:00:34.053" v="216" actId="478"/>
        <pc:sldMkLst>
          <pc:docMk/>
          <pc:sldMk cId="3194314540" sldId="862"/>
        </pc:sldMkLst>
      </pc:sldChg>
      <pc:sldChg chg="addSp delSp modSp mod">
        <pc:chgData name="Schrider, Dan" userId="bdb7dbfd-0c19-4820-840a-a8d8c94a91de" providerId="ADAL" clId="{5ECEC80C-09D4-F54D-9C79-4A3B7C7859A7}" dt="2024-05-10T13:58:27.419" v="149" actId="478"/>
        <pc:sldMkLst>
          <pc:docMk/>
          <pc:sldMk cId="1066972860" sldId="866"/>
        </pc:sldMkLst>
      </pc:sldChg>
      <pc:sldChg chg="addSp delSp modSp new del mod">
        <pc:chgData name="Schrider, Dan" userId="bdb7dbfd-0c19-4820-840a-a8d8c94a91de" providerId="ADAL" clId="{5ECEC80C-09D4-F54D-9C79-4A3B7C7859A7}" dt="2024-05-09T22:01:49.590" v="9" actId="680"/>
        <pc:sldMkLst>
          <pc:docMk/>
          <pc:sldMk cId="1190799615" sldId="912"/>
        </pc:sldMkLst>
      </pc:sldChg>
      <pc:sldChg chg="addSp delSp modSp add del mod delAnim modAnim">
        <pc:chgData name="Schrider, Dan" userId="bdb7dbfd-0c19-4820-840a-a8d8c94a91de" providerId="ADAL" clId="{5ECEC80C-09D4-F54D-9C79-4A3B7C7859A7}" dt="2024-05-10T13:54:03.196" v="103" actId="2696"/>
        <pc:sldMkLst>
          <pc:docMk/>
          <pc:sldMk cId="2683373141" sldId="912"/>
        </pc:sldMkLst>
      </pc:sldChg>
      <pc:sldChg chg="add">
        <pc:chgData name="Schrider, Dan" userId="bdb7dbfd-0c19-4820-840a-a8d8c94a91de" providerId="ADAL" clId="{5ECEC80C-09D4-F54D-9C79-4A3B7C7859A7}" dt="2024-05-10T13:54:34.520" v="104"/>
        <pc:sldMkLst>
          <pc:docMk/>
          <pc:sldMk cId="3066993067" sldId="912"/>
        </pc:sldMkLst>
      </pc:sldChg>
      <pc:sldChg chg="add">
        <pc:chgData name="Schrider, Dan" userId="bdb7dbfd-0c19-4820-840a-a8d8c94a91de" providerId="ADAL" clId="{5ECEC80C-09D4-F54D-9C79-4A3B7C7859A7}" dt="2024-05-10T13:54:34.520" v="104"/>
        <pc:sldMkLst>
          <pc:docMk/>
          <pc:sldMk cId="2889808922" sldId="913"/>
        </pc:sldMkLst>
      </pc:sldChg>
      <pc:sldChg chg="addSp delSp modSp add del mod">
        <pc:chgData name="Schrider, Dan" userId="bdb7dbfd-0c19-4820-840a-a8d8c94a91de" providerId="ADAL" clId="{5ECEC80C-09D4-F54D-9C79-4A3B7C7859A7}" dt="2024-05-10T13:54:03.196" v="103" actId="2696"/>
        <pc:sldMkLst>
          <pc:docMk/>
          <pc:sldMk cId="4192668842" sldId="913"/>
        </pc:sldMkLst>
      </pc:sldChg>
      <pc:sldChg chg="add">
        <pc:chgData name="Schrider, Dan" userId="bdb7dbfd-0c19-4820-840a-a8d8c94a91de" providerId="ADAL" clId="{5ECEC80C-09D4-F54D-9C79-4A3B7C7859A7}" dt="2024-05-10T16:40:02.756" v="163"/>
        <pc:sldMkLst>
          <pc:docMk/>
          <pc:sldMk cId="3066386083" sldId="914"/>
        </pc:sldMkLst>
      </pc:sldChg>
      <pc:sldChg chg="delSp add del mod delAnim">
        <pc:chgData name="Schrider, Dan" userId="bdb7dbfd-0c19-4820-840a-a8d8c94a91de" providerId="ADAL" clId="{5ECEC80C-09D4-F54D-9C79-4A3B7C7859A7}" dt="2024-05-10T16:59:39.156" v="173" actId="2696"/>
        <pc:sldMkLst>
          <pc:docMk/>
          <pc:sldMk cId="2338889749" sldId="915"/>
        </pc:sldMkLst>
      </pc:sldChg>
    </pc:docChg>
  </pc:docChgLst>
  <pc:docChgLst>
    <pc:chgData name="Schrider, Dan" userId="bdb7dbfd-0c19-4820-840a-a8d8c94a91de" providerId="ADAL" clId="{941CE861-D14B-3E4C-A6AE-170235C5813B}"/>
    <pc:docChg chg="undo redo custSel addSld delSld modSld">
      <pc:chgData name="Schrider, Dan" userId="bdb7dbfd-0c19-4820-840a-a8d8c94a91de" providerId="ADAL" clId="{941CE861-D14B-3E4C-A6AE-170235C5813B}" dt="2025-03-05T14:14:48.916" v="1301" actId="20577"/>
      <pc:docMkLst>
        <pc:docMk/>
      </pc:docMkLst>
      <pc:sldChg chg="add">
        <pc:chgData name="Schrider, Dan" userId="bdb7dbfd-0c19-4820-840a-a8d8c94a91de" providerId="ADAL" clId="{941CE861-D14B-3E4C-A6AE-170235C5813B}" dt="2025-03-04T16:50:24.148" v="461"/>
        <pc:sldMkLst>
          <pc:docMk/>
          <pc:sldMk cId="1931986615" sldId="280"/>
        </pc:sldMkLst>
      </pc:sldChg>
      <pc:sldChg chg="add del">
        <pc:chgData name="Schrider, Dan" userId="bdb7dbfd-0c19-4820-840a-a8d8c94a91de" providerId="ADAL" clId="{941CE861-D14B-3E4C-A6AE-170235C5813B}" dt="2025-03-04T16:50:00.018" v="395" actId="2696"/>
        <pc:sldMkLst>
          <pc:docMk/>
          <pc:sldMk cId="3265615185" sldId="280"/>
        </pc:sldMkLst>
      </pc:sldChg>
      <pc:sldChg chg="del">
        <pc:chgData name="Schrider, Dan" userId="bdb7dbfd-0c19-4820-840a-a8d8c94a91de" providerId="ADAL" clId="{941CE861-D14B-3E4C-A6AE-170235C5813B}" dt="2025-03-04T16:36:11.960" v="279" actId="2696"/>
        <pc:sldMkLst>
          <pc:docMk/>
          <pc:sldMk cId="4078481294" sldId="402"/>
        </pc:sldMkLst>
      </pc:sldChg>
      <pc:sldChg chg="del">
        <pc:chgData name="Schrider, Dan" userId="bdb7dbfd-0c19-4820-840a-a8d8c94a91de" providerId="ADAL" clId="{941CE861-D14B-3E4C-A6AE-170235C5813B}" dt="2025-03-04T16:36:11.391" v="265" actId="2696"/>
        <pc:sldMkLst>
          <pc:docMk/>
          <pc:sldMk cId="2980280422" sldId="501"/>
        </pc:sldMkLst>
      </pc:sldChg>
      <pc:sldChg chg="addSp modSp del mod">
        <pc:chgData name="Schrider, Dan" userId="bdb7dbfd-0c19-4820-840a-a8d8c94a91de" providerId="ADAL" clId="{941CE861-D14B-3E4C-A6AE-170235C5813B}" dt="2025-03-04T16:38:26.885" v="318" actId="2696"/>
        <pc:sldMkLst>
          <pc:docMk/>
          <pc:sldMk cId="53847425" sldId="502"/>
        </pc:sldMkLst>
        <pc:spChg chg="add mod">
          <ac:chgData name="Schrider, Dan" userId="bdb7dbfd-0c19-4820-840a-a8d8c94a91de" providerId="ADAL" clId="{941CE861-D14B-3E4C-A6AE-170235C5813B}" dt="2025-03-04T16:35:50.334" v="248" actId="20577"/>
          <ac:spMkLst>
            <pc:docMk/>
            <pc:sldMk cId="53847425" sldId="502"/>
            <ac:spMk id="2" creationId="{91A367EB-E289-D6B4-59F0-9B40891AAA71}"/>
          </ac:spMkLst>
        </pc:spChg>
      </pc:sldChg>
      <pc:sldChg chg="delSp add mod modAnim">
        <pc:chgData name="Schrider, Dan" userId="bdb7dbfd-0c19-4820-840a-a8d8c94a91de" providerId="ADAL" clId="{941CE861-D14B-3E4C-A6AE-170235C5813B}" dt="2025-03-05T14:12:38.201" v="1243"/>
        <pc:sldMkLst>
          <pc:docMk/>
          <pc:sldMk cId="1612587577" sldId="502"/>
        </pc:sldMkLst>
        <pc:spChg chg="del">
          <ac:chgData name="Schrider, Dan" userId="bdb7dbfd-0c19-4820-840a-a8d8c94a91de" providerId="ADAL" clId="{941CE861-D14B-3E4C-A6AE-170235C5813B}" dt="2025-03-04T16:38:42.495" v="320" actId="478"/>
          <ac:spMkLst>
            <pc:docMk/>
            <pc:sldMk cId="1612587577" sldId="502"/>
            <ac:spMk id="2" creationId="{91A367EB-E289-D6B4-59F0-9B40891AAA71}"/>
          </ac:spMkLst>
        </pc:spChg>
      </pc:sldChg>
      <pc:sldChg chg="modSp add mod">
        <pc:chgData name="Schrider, Dan" userId="bdb7dbfd-0c19-4820-840a-a8d8c94a91de" providerId="ADAL" clId="{941CE861-D14B-3E4C-A6AE-170235C5813B}" dt="2025-03-04T16:51:31.554" v="482" actId="1036"/>
        <pc:sldMkLst>
          <pc:docMk/>
          <pc:sldMk cId="3810151496" sldId="507"/>
        </pc:sldMkLst>
        <pc:spChg chg="mod">
          <ac:chgData name="Schrider, Dan" userId="bdb7dbfd-0c19-4820-840a-a8d8c94a91de" providerId="ADAL" clId="{941CE861-D14B-3E4C-A6AE-170235C5813B}" dt="2025-03-04T16:51:31.554" v="482" actId="1036"/>
          <ac:spMkLst>
            <pc:docMk/>
            <pc:sldMk cId="3810151496" sldId="507"/>
            <ac:spMk id="35" creationId="{00000000-0000-0000-0000-000000000000}"/>
          </ac:spMkLst>
        </pc:spChg>
      </pc:sldChg>
      <pc:sldChg chg="modSp add mod">
        <pc:chgData name="Schrider, Dan" userId="bdb7dbfd-0c19-4820-840a-a8d8c94a91de" providerId="ADAL" clId="{941CE861-D14B-3E4C-A6AE-170235C5813B}" dt="2025-03-05T14:13:49.361" v="1277" actId="255"/>
        <pc:sldMkLst>
          <pc:docMk/>
          <pc:sldMk cId="1748660700" sldId="508"/>
        </pc:sldMkLst>
        <pc:spChg chg="mod">
          <ac:chgData name="Schrider, Dan" userId="bdb7dbfd-0c19-4820-840a-a8d8c94a91de" providerId="ADAL" clId="{941CE861-D14B-3E4C-A6AE-170235C5813B}" dt="2025-03-05T14:13:49.361" v="1277" actId="255"/>
          <ac:spMkLst>
            <pc:docMk/>
            <pc:sldMk cId="1748660700" sldId="508"/>
            <ac:spMk id="36" creationId="{00000000-0000-0000-0000-000000000000}"/>
          </ac:spMkLst>
        </pc:spChg>
      </pc:sldChg>
      <pc:sldChg chg="addSp delSp modSp add mod delAnim">
        <pc:chgData name="Schrider, Dan" userId="bdb7dbfd-0c19-4820-840a-a8d8c94a91de" providerId="ADAL" clId="{941CE861-D14B-3E4C-A6AE-170235C5813B}" dt="2025-03-05T14:13:58.609" v="1279"/>
        <pc:sldMkLst>
          <pc:docMk/>
          <pc:sldMk cId="601726670" sldId="516"/>
        </pc:sldMkLst>
        <pc:spChg chg="add mod">
          <ac:chgData name="Schrider, Dan" userId="bdb7dbfd-0c19-4820-840a-a8d8c94a91de" providerId="ADAL" clId="{941CE861-D14B-3E4C-A6AE-170235C5813B}" dt="2025-03-05T14:13:58.609" v="1279"/>
          <ac:spMkLst>
            <pc:docMk/>
            <pc:sldMk cId="601726670" sldId="516"/>
            <ac:spMk id="2" creationId="{A1B5048D-28F0-A868-653F-FA47F7D5D3AE}"/>
          </ac:spMkLst>
        </pc:spChg>
        <pc:spChg chg="del">
          <ac:chgData name="Schrider, Dan" userId="bdb7dbfd-0c19-4820-840a-a8d8c94a91de" providerId="ADAL" clId="{941CE861-D14B-3E4C-A6AE-170235C5813B}" dt="2025-03-04T16:57:39.401" v="589" actId="478"/>
          <ac:spMkLst>
            <pc:docMk/>
            <pc:sldMk cId="601726670" sldId="516"/>
            <ac:spMk id="26" creationId="{00000000-0000-0000-0000-000000000000}"/>
          </ac:spMkLst>
        </pc:spChg>
        <pc:spChg chg="del">
          <ac:chgData name="Schrider, Dan" userId="bdb7dbfd-0c19-4820-840a-a8d8c94a91de" providerId="ADAL" clId="{941CE861-D14B-3E4C-A6AE-170235C5813B}" dt="2025-03-04T16:57:39.401" v="589" actId="478"/>
          <ac:spMkLst>
            <pc:docMk/>
            <pc:sldMk cId="601726670" sldId="516"/>
            <ac:spMk id="27" creationId="{00000000-0000-0000-0000-000000000000}"/>
          </ac:spMkLst>
        </pc:spChg>
        <pc:spChg chg="del">
          <ac:chgData name="Schrider, Dan" userId="bdb7dbfd-0c19-4820-840a-a8d8c94a91de" providerId="ADAL" clId="{941CE861-D14B-3E4C-A6AE-170235C5813B}" dt="2025-03-05T14:13:57.725" v="1278" actId="478"/>
          <ac:spMkLst>
            <pc:docMk/>
            <pc:sldMk cId="601726670" sldId="516"/>
            <ac:spMk id="36" creationId="{00000000-0000-0000-0000-000000000000}"/>
          </ac:spMkLst>
        </pc:spChg>
      </pc:sldChg>
      <pc:sldChg chg="addSp delSp modSp add mod">
        <pc:chgData name="Schrider, Dan" userId="bdb7dbfd-0c19-4820-840a-a8d8c94a91de" providerId="ADAL" clId="{941CE861-D14B-3E4C-A6AE-170235C5813B}" dt="2025-03-05T14:14:03.667" v="1281"/>
        <pc:sldMkLst>
          <pc:docMk/>
          <pc:sldMk cId="702476307" sldId="518"/>
        </pc:sldMkLst>
        <pc:spChg chg="add mod">
          <ac:chgData name="Schrider, Dan" userId="bdb7dbfd-0c19-4820-840a-a8d8c94a91de" providerId="ADAL" clId="{941CE861-D14B-3E4C-A6AE-170235C5813B}" dt="2025-03-05T14:14:03.667" v="1281"/>
          <ac:spMkLst>
            <pc:docMk/>
            <pc:sldMk cId="702476307" sldId="518"/>
            <ac:spMk id="2" creationId="{344A4040-29BF-B90B-B20B-F2C63CE3AC9A}"/>
          </ac:spMkLst>
        </pc:spChg>
        <pc:spChg chg="del">
          <ac:chgData name="Schrider, Dan" userId="bdb7dbfd-0c19-4820-840a-a8d8c94a91de" providerId="ADAL" clId="{941CE861-D14B-3E4C-A6AE-170235C5813B}" dt="2025-03-04T16:57:43.228" v="590" actId="478"/>
          <ac:spMkLst>
            <pc:docMk/>
            <pc:sldMk cId="702476307" sldId="518"/>
            <ac:spMk id="26" creationId="{00000000-0000-0000-0000-000000000000}"/>
          </ac:spMkLst>
        </pc:spChg>
        <pc:spChg chg="del">
          <ac:chgData name="Schrider, Dan" userId="bdb7dbfd-0c19-4820-840a-a8d8c94a91de" providerId="ADAL" clId="{941CE861-D14B-3E4C-A6AE-170235C5813B}" dt="2025-03-04T16:57:43.228" v="590" actId="478"/>
          <ac:spMkLst>
            <pc:docMk/>
            <pc:sldMk cId="702476307" sldId="518"/>
            <ac:spMk id="27" creationId="{00000000-0000-0000-0000-000000000000}"/>
          </ac:spMkLst>
        </pc:spChg>
        <pc:spChg chg="del">
          <ac:chgData name="Schrider, Dan" userId="bdb7dbfd-0c19-4820-840a-a8d8c94a91de" providerId="ADAL" clId="{941CE861-D14B-3E4C-A6AE-170235C5813B}" dt="2025-03-05T14:14:02.706" v="1280" actId="478"/>
          <ac:spMkLst>
            <pc:docMk/>
            <pc:sldMk cId="702476307" sldId="518"/>
            <ac:spMk id="36" creationId="{00000000-0000-0000-0000-000000000000}"/>
          </ac:spMkLst>
        </pc:spChg>
      </pc:sldChg>
      <pc:sldChg chg="addSp modSp add mod modAnim">
        <pc:chgData name="Schrider, Dan" userId="bdb7dbfd-0c19-4820-840a-a8d8c94a91de" providerId="ADAL" clId="{941CE861-D14B-3E4C-A6AE-170235C5813B}" dt="2025-03-05T14:13:03.602" v="1244"/>
        <pc:sldMkLst>
          <pc:docMk/>
          <pc:sldMk cId="2710143056" sldId="524"/>
        </pc:sldMkLst>
        <pc:spChg chg="mod">
          <ac:chgData name="Schrider, Dan" userId="bdb7dbfd-0c19-4820-840a-a8d8c94a91de" providerId="ADAL" clId="{941CE861-D14B-3E4C-A6AE-170235C5813B}" dt="2025-03-04T16:54:38.481" v="573" actId="20577"/>
          <ac:spMkLst>
            <pc:docMk/>
            <pc:sldMk cId="2710143056" sldId="524"/>
            <ac:spMk id="36" creationId="{00000000-0000-0000-0000-000000000000}"/>
          </ac:spMkLst>
        </pc:spChg>
        <pc:grpChg chg="mod">
          <ac:chgData name="Schrider, Dan" userId="bdb7dbfd-0c19-4820-840a-a8d8c94a91de" providerId="ADAL" clId="{941CE861-D14B-3E4C-A6AE-170235C5813B}" dt="2025-03-04T16:56:28.850" v="586" actId="1036"/>
          <ac:grpSpMkLst>
            <pc:docMk/>
            <pc:sldMk cId="2710143056" sldId="524"/>
            <ac:grpSpMk id="55" creationId="{00000000-0000-0000-0000-000000000000}"/>
          </ac:grpSpMkLst>
        </pc:grpChg>
        <pc:cxnChg chg="add mod">
          <ac:chgData name="Schrider, Dan" userId="bdb7dbfd-0c19-4820-840a-a8d8c94a91de" providerId="ADAL" clId="{941CE861-D14B-3E4C-A6AE-170235C5813B}" dt="2025-03-04T16:56:38.970" v="588" actId="208"/>
          <ac:cxnSpMkLst>
            <pc:docMk/>
            <pc:sldMk cId="2710143056" sldId="524"/>
            <ac:cxnSpMk id="8" creationId="{A4D21017-72BC-0BC7-0741-CA1F3C1F239E}"/>
          </ac:cxnSpMkLst>
        </pc:cxnChg>
        <pc:cxnChg chg="add mod">
          <ac:chgData name="Schrider, Dan" userId="bdb7dbfd-0c19-4820-840a-a8d8c94a91de" providerId="ADAL" clId="{941CE861-D14B-3E4C-A6AE-170235C5813B}" dt="2025-03-04T16:56:38.970" v="588" actId="208"/>
          <ac:cxnSpMkLst>
            <pc:docMk/>
            <pc:sldMk cId="2710143056" sldId="524"/>
            <ac:cxnSpMk id="10" creationId="{99AEC968-8F99-3AE6-35CC-118627BE9468}"/>
          </ac:cxnSpMkLst>
        </pc:cxnChg>
        <pc:cxnChg chg="mod">
          <ac:chgData name="Schrider, Dan" userId="bdb7dbfd-0c19-4820-840a-a8d8c94a91de" providerId="ADAL" clId="{941CE861-D14B-3E4C-A6AE-170235C5813B}" dt="2025-03-04T16:56:38.970" v="588" actId="208"/>
          <ac:cxnSpMkLst>
            <pc:docMk/>
            <pc:sldMk cId="2710143056" sldId="524"/>
            <ac:cxnSpMk id="61" creationId="{00000000-0000-0000-0000-000000000000}"/>
          </ac:cxnSpMkLst>
        </pc:cxnChg>
      </pc:sldChg>
      <pc:sldChg chg="del">
        <pc:chgData name="Schrider, Dan" userId="bdb7dbfd-0c19-4820-840a-a8d8c94a91de" providerId="ADAL" clId="{941CE861-D14B-3E4C-A6AE-170235C5813B}" dt="2025-03-04T16:33:58.383" v="75" actId="2696"/>
        <pc:sldMkLst>
          <pc:docMk/>
          <pc:sldMk cId="1942297863" sldId="549"/>
        </pc:sldMkLst>
      </pc:sldChg>
      <pc:sldChg chg="add">
        <pc:chgData name="Schrider, Dan" userId="bdb7dbfd-0c19-4820-840a-a8d8c94a91de" providerId="ADAL" clId="{941CE861-D14B-3E4C-A6AE-170235C5813B}" dt="2025-03-04T16:50:24.148" v="461"/>
        <pc:sldMkLst>
          <pc:docMk/>
          <pc:sldMk cId="676965407" sldId="557"/>
        </pc:sldMkLst>
      </pc:sldChg>
      <pc:sldChg chg="add del">
        <pc:chgData name="Schrider, Dan" userId="bdb7dbfd-0c19-4820-840a-a8d8c94a91de" providerId="ADAL" clId="{941CE861-D14B-3E4C-A6AE-170235C5813B}" dt="2025-03-04T16:50:00.018" v="395" actId="2696"/>
        <pc:sldMkLst>
          <pc:docMk/>
          <pc:sldMk cId="770885911" sldId="557"/>
        </pc:sldMkLst>
      </pc:sldChg>
      <pc:sldChg chg="modSp add del mod">
        <pc:chgData name="Schrider, Dan" userId="bdb7dbfd-0c19-4820-840a-a8d8c94a91de" providerId="ADAL" clId="{941CE861-D14B-3E4C-A6AE-170235C5813B}" dt="2025-03-05T14:14:48.916" v="1301" actId="20577"/>
        <pc:sldMkLst>
          <pc:docMk/>
          <pc:sldMk cId="3466738136" sldId="558"/>
        </pc:sldMkLst>
        <pc:spChg chg="mod">
          <ac:chgData name="Schrider, Dan" userId="bdb7dbfd-0c19-4820-840a-a8d8c94a91de" providerId="ADAL" clId="{941CE861-D14B-3E4C-A6AE-170235C5813B}" dt="2025-03-05T14:14:48.916" v="1301" actId="20577"/>
          <ac:spMkLst>
            <pc:docMk/>
            <pc:sldMk cId="3466738136" sldId="558"/>
            <ac:spMk id="6" creationId="{00000000-0000-0000-0000-000000000000}"/>
          </ac:spMkLst>
        </pc:spChg>
      </pc:sldChg>
      <pc:sldChg chg="add del">
        <pc:chgData name="Schrider, Dan" userId="bdb7dbfd-0c19-4820-840a-a8d8c94a91de" providerId="ADAL" clId="{941CE861-D14B-3E4C-A6AE-170235C5813B}" dt="2025-03-04T16:38:16.231" v="316"/>
        <pc:sldMkLst>
          <pc:docMk/>
          <pc:sldMk cId="791428141" sldId="559"/>
        </pc:sldMkLst>
      </pc:sldChg>
      <pc:sldChg chg="del">
        <pc:chgData name="Schrider, Dan" userId="bdb7dbfd-0c19-4820-840a-a8d8c94a91de" providerId="ADAL" clId="{941CE861-D14B-3E4C-A6AE-170235C5813B}" dt="2025-03-04T16:36:11.403" v="266" actId="2696"/>
        <pc:sldMkLst>
          <pc:docMk/>
          <pc:sldMk cId="1607106717" sldId="563"/>
        </pc:sldMkLst>
      </pc:sldChg>
      <pc:sldChg chg="add del">
        <pc:chgData name="Schrider, Dan" userId="bdb7dbfd-0c19-4820-840a-a8d8c94a91de" providerId="ADAL" clId="{941CE861-D14B-3E4C-A6AE-170235C5813B}" dt="2025-03-04T16:38:16.231" v="316"/>
        <pc:sldMkLst>
          <pc:docMk/>
          <pc:sldMk cId="1919265812" sldId="566"/>
        </pc:sldMkLst>
      </pc:sldChg>
      <pc:sldChg chg="del">
        <pc:chgData name="Schrider, Dan" userId="bdb7dbfd-0c19-4820-840a-a8d8c94a91de" providerId="ADAL" clId="{941CE861-D14B-3E4C-A6AE-170235C5813B}" dt="2025-03-04T16:33:58.209" v="63" actId="2696"/>
        <pc:sldMkLst>
          <pc:docMk/>
          <pc:sldMk cId="2897016919" sldId="567"/>
        </pc:sldMkLst>
      </pc:sldChg>
      <pc:sldChg chg="add del">
        <pc:chgData name="Schrider, Dan" userId="bdb7dbfd-0c19-4820-840a-a8d8c94a91de" providerId="ADAL" clId="{941CE861-D14B-3E4C-A6AE-170235C5813B}" dt="2025-03-04T16:38:16.231" v="316"/>
        <pc:sldMkLst>
          <pc:docMk/>
          <pc:sldMk cId="2150984171" sldId="571"/>
        </pc:sldMkLst>
      </pc:sldChg>
      <pc:sldChg chg="add del">
        <pc:chgData name="Schrider, Dan" userId="bdb7dbfd-0c19-4820-840a-a8d8c94a91de" providerId="ADAL" clId="{941CE861-D14B-3E4C-A6AE-170235C5813B}" dt="2025-03-04T16:50:00.018" v="395" actId="2696"/>
        <pc:sldMkLst>
          <pc:docMk/>
          <pc:sldMk cId="1366546756" sldId="573"/>
        </pc:sldMkLst>
      </pc:sldChg>
      <pc:sldChg chg="add">
        <pc:chgData name="Schrider, Dan" userId="bdb7dbfd-0c19-4820-840a-a8d8c94a91de" providerId="ADAL" clId="{941CE861-D14B-3E4C-A6AE-170235C5813B}" dt="2025-03-04T16:50:24.148" v="461"/>
        <pc:sldMkLst>
          <pc:docMk/>
          <pc:sldMk cId="3762656289" sldId="573"/>
        </pc:sldMkLst>
      </pc:sldChg>
      <pc:sldChg chg="addSp delSp modSp add del mod modAnim">
        <pc:chgData name="Schrider, Dan" userId="bdb7dbfd-0c19-4820-840a-a8d8c94a91de" providerId="ADAL" clId="{941CE861-D14B-3E4C-A6AE-170235C5813B}" dt="2025-03-05T14:14:35.717" v="1287" actId="20577"/>
        <pc:sldMkLst>
          <pc:docMk/>
          <pc:sldMk cId="336766586" sldId="619"/>
        </pc:sldMkLst>
        <pc:spChg chg="add del mod">
          <ac:chgData name="Schrider, Dan" userId="bdb7dbfd-0c19-4820-840a-a8d8c94a91de" providerId="ADAL" clId="{941CE861-D14B-3E4C-A6AE-170235C5813B}" dt="2025-03-04T17:03:26.699" v="650" actId="478"/>
          <ac:spMkLst>
            <pc:docMk/>
            <pc:sldMk cId="336766586" sldId="619"/>
            <ac:spMk id="2" creationId="{B455D932-1F6E-63A8-5AE6-BB5E3AF9AE6A}"/>
          </ac:spMkLst>
        </pc:spChg>
        <pc:spChg chg="add del mod">
          <ac:chgData name="Schrider, Dan" userId="bdb7dbfd-0c19-4820-840a-a8d8c94a91de" providerId="ADAL" clId="{941CE861-D14B-3E4C-A6AE-170235C5813B}" dt="2025-03-04T16:57:52.045" v="595" actId="478"/>
          <ac:spMkLst>
            <pc:docMk/>
            <pc:sldMk cId="336766586" sldId="619"/>
            <ac:spMk id="4" creationId="{C2FBC8BB-06FB-C586-AEFB-D499141A01ED}"/>
          </ac:spMkLst>
        </pc:spChg>
        <pc:spChg chg="add mod">
          <ac:chgData name="Schrider, Dan" userId="bdb7dbfd-0c19-4820-840a-a8d8c94a91de" providerId="ADAL" clId="{941CE861-D14B-3E4C-A6AE-170235C5813B}" dt="2025-03-04T16:58:03.107" v="597" actId="1076"/>
          <ac:spMkLst>
            <pc:docMk/>
            <pc:sldMk cId="336766586" sldId="619"/>
            <ac:spMk id="5" creationId="{BCC8BD76-C695-39FD-E395-AD18B5926E1D}"/>
          </ac:spMkLst>
        </pc:spChg>
        <pc:spChg chg="mod">
          <ac:chgData name="Schrider, Dan" userId="bdb7dbfd-0c19-4820-840a-a8d8c94a91de" providerId="ADAL" clId="{941CE861-D14B-3E4C-A6AE-170235C5813B}" dt="2025-03-05T14:14:35.717" v="1287" actId="20577"/>
          <ac:spMkLst>
            <pc:docMk/>
            <pc:sldMk cId="336766586" sldId="619"/>
            <ac:spMk id="13" creationId="{00000000-0000-0000-0000-000000000000}"/>
          </ac:spMkLst>
        </pc:spChg>
        <pc:spChg chg="add del mod">
          <ac:chgData name="Schrider, Dan" userId="bdb7dbfd-0c19-4820-840a-a8d8c94a91de" providerId="ADAL" clId="{941CE861-D14B-3E4C-A6AE-170235C5813B}" dt="2025-03-04T16:59:17.601" v="619" actId="478"/>
          <ac:spMkLst>
            <pc:docMk/>
            <pc:sldMk cId="336766586" sldId="619"/>
            <ac:spMk id="28" creationId="{56B70190-5722-A1AA-8CDF-EDC2D3503B55}"/>
          </ac:spMkLst>
        </pc:spChg>
        <pc:spChg chg="mod">
          <ac:chgData name="Schrider, Dan" userId="bdb7dbfd-0c19-4820-840a-a8d8c94a91de" providerId="ADAL" clId="{941CE861-D14B-3E4C-A6AE-170235C5813B}" dt="2025-03-04T16:38:52.789" v="333" actId="20577"/>
          <ac:spMkLst>
            <pc:docMk/>
            <pc:sldMk cId="336766586" sldId="619"/>
            <ac:spMk id="68" creationId="{9F285933-79FB-904C-ACE5-02A40D204F9B}"/>
          </ac:spMkLst>
        </pc:spChg>
        <pc:grpChg chg="add del mod">
          <ac:chgData name="Schrider, Dan" userId="bdb7dbfd-0c19-4820-840a-a8d8c94a91de" providerId="ADAL" clId="{941CE861-D14B-3E4C-A6AE-170235C5813B}" dt="2025-03-04T16:59:20.247" v="620" actId="478"/>
          <ac:grpSpMkLst>
            <pc:docMk/>
            <pc:sldMk cId="336766586" sldId="619"/>
            <ac:grpSpMk id="10" creationId="{ED960B88-B49F-5E06-10F5-18EAF639E2B9}"/>
          </ac:grpSpMkLst>
        </pc:grpChg>
        <pc:grpChg chg="add mod">
          <ac:chgData name="Schrider, Dan" userId="bdb7dbfd-0c19-4820-840a-a8d8c94a91de" providerId="ADAL" clId="{941CE861-D14B-3E4C-A6AE-170235C5813B}" dt="2025-03-04T17:01:36.023" v="635"/>
          <ac:grpSpMkLst>
            <pc:docMk/>
            <pc:sldMk cId="336766586" sldId="619"/>
            <ac:grpSpMk id="29" creationId="{0DAE022F-294F-B510-A6DE-5C9D4014FBA4}"/>
          </ac:grpSpMkLst>
        </pc:grpChg>
        <pc:grpChg chg="del">
          <ac:chgData name="Schrider, Dan" userId="bdb7dbfd-0c19-4820-840a-a8d8c94a91de" providerId="ADAL" clId="{941CE861-D14B-3E4C-A6AE-170235C5813B}" dt="2025-03-04T16:39:17.176" v="364" actId="478"/>
          <ac:grpSpMkLst>
            <pc:docMk/>
            <pc:sldMk cId="336766586" sldId="619"/>
            <ac:grpSpMk id="37" creationId="{DFDDA05B-344C-4441-B4A4-023D0E675D27}"/>
          </ac:grpSpMkLst>
        </pc:grpChg>
        <pc:grpChg chg="add mod">
          <ac:chgData name="Schrider, Dan" userId="bdb7dbfd-0c19-4820-840a-a8d8c94a91de" providerId="ADAL" clId="{941CE861-D14B-3E4C-A6AE-170235C5813B}" dt="2025-03-04T17:02:35.648" v="646" actId="1076"/>
          <ac:grpSpMkLst>
            <pc:docMk/>
            <pc:sldMk cId="336766586" sldId="619"/>
            <ac:grpSpMk id="58" creationId="{3A6613AB-6035-4957-2739-90D24134F391}"/>
          </ac:grpSpMkLst>
        </pc:grpChg>
        <pc:picChg chg="del">
          <ac:chgData name="Schrider, Dan" userId="bdb7dbfd-0c19-4820-840a-a8d8c94a91de" providerId="ADAL" clId="{941CE861-D14B-3E4C-A6AE-170235C5813B}" dt="2025-03-04T16:58:47.483" v="612" actId="478"/>
          <ac:picMkLst>
            <pc:docMk/>
            <pc:sldMk cId="336766586" sldId="619"/>
            <ac:picMk id="33" creationId="{3DEBA229-2C09-9942-A26D-4749663999C2}"/>
          </ac:picMkLst>
        </pc:picChg>
        <pc:picChg chg="add del mod">
          <ac:chgData name="Schrider, Dan" userId="bdb7dbfd-0c19-4820-840a-a8d8c94a91de" providerId="ADAL" clId="{941CE861-D14B-3E4C-A6AE-170235C5813B}" dt="2025-03-04T17:01:55.584" v="639" actId="478"/>
          <ac:picMkLst>
            <pc:docMk/>
            <pc:sldMk cId="336766586" sldId="619"/>
            <ac:picMk id="57" creationId="{00D6BB84-EFF2-2C33-FE05-003EDAC13123}"/>
          </ac:picMkLst>
        </pc:picChg>
        <pc:picChg chg="del">
          <ac:chgData name="Schrider, Dan" userId="bdb7dbfd-0c19-4820-840a-a8d8c94a91de" providerId="ADAL" clId="{941CE861-D14B-3E4C-A6AE-170235C5813B}" dt="2025-03-04T16:39:31.926" v="394" actId="478"/>
          <ac:picMkLst>
            <pc:docMk/>
            <pc:sldMk cId="336766586" sldId="619"/>
            <ac:picMk id="61" creationId="{5F43C998-FFDC-FF48-B4EE-1D6784F50156}"/>
          </ac:picMkLst>
        </pc:picChg>
        <pc:cxnChg chg="mod">
          <ac:chgData name="Schrider, Dan" userId="bdb7dbfd-0c19-4820-840a-a8d8c94a91de" providerId="ADAL" clId="{941CE861-D14B-3E4C-A6AE-170235C5813B}" dt="2025-03-04T17:02:22.491" v="643" actId="1076"/>
          <ac:cxnSpMkLst>
            <pc:docMk/>
            <pc:sldMk cId="336766586" sldId="619"/>
            <ac:cxnSpMk id="3" creationId="{00000000-0000-0000-0000-000000000000}"/>
          </ac:cxnSpMkLst>
        </pc:cxnChg>
        <pc:cxnChg chg="mod">
          <ac:chgData name="Schrider, Dan" userId="bdb7dbfd-0c19-4820-840a-a8d8c94a91de" providerId="ADAL" clId="{941CE861-D14B-3E4C-A6AE-170235C5813B}" dt="2025-03-04T16:58:47.904" v="613"/>
          <ac:cxnSpMkLst>
            <pc:docMk/>
            <pc:sldMk cId="336766586" sldId="619"/>
            <ac:cxnSpMk id="15" creationId="{F495FE42-6820-C130-564B-01595EA46929}"/>
          </ac:cxnSpMkLst>
        </pc:cxnChg>
        <pc:cxnChg chg="mod">
          <ac:chgData name="Schrider, Dan" userId="bdb7dbfd-0c19-4820-840a-a8d8c94a91de" providerId="ADAL" clId="{941CE861-D14B-3E4C-A6AE-170235C5813B}" dt="2025-03-04T17:02:22.491" v="643" actId="1076"/>
          <ac:cxnSpMkLst>
            <pc:docMk/>
            <pc:sldMk cId="336766586" sldId="619"/>
            <ac:cxnSpMk id="17" creationId="{00000000-0000-0000-0000-000000000000}"/>
          </ac:cxnSpMkLst>
        </pc:cxnChg>
        <pc:cxnChg chg="mod">
          <ac:chgData name="Schrider, Dan" userId="bdb7dbfd-0c19-4820-840a-a8d8c94a91de" providerId="ADAL" clId="{941CE861-D14B-3E4C-A6AE-170235C5813B}" dt="2025-03-04T16:58:47.904" v="613"/>
          <ac:cxnSpMkLst>
            <pc:docMk/>
            <pc:sldMk cId="336766586" sldId="619"/>
            <ac:cxnSpMk id="18" creationId="{EE480FF5-223D-ED39-8D22-880CCDEC44E0}"/>
          </ac:cxnSpMkLst>
        </pc:cxnChg>
        <pc:cxnChg chg="mod">
          <ac:chgData name="Schrider, Dan" userId="bdb7dbfd-0c19-4820-840a-a8d8c94a91de" providerId="ADAL" clId="{941CE861-D14B-3E4C-A6AE-170235C5813B}" dt="2025-03-04T16:58:47.904" v="613"/>
          <ac:cxnSpMkLst>
            <pc:docMk/>
            <pc:sldMk cId="336766586" sldId="619"/>
            <ac:cxnSpMk id="19" creationId="{4A958F0A-E453-D127-6044-80EF44AF5711}"/>
          </ac:cxnSpMkLst>
        </pc:cxnChg>
        <pc:cxnChg chg="mod">
          <ac:chgData name="Schrider, Dan" userId="bdb7dbfd-0c19-4820-840a-a8d8c94a91de" providerId="ADAL" clId="{941CE861-D14B-3E4C-A6AE-170235C5813B}" dt="2025-03-04T16:58:47.904" v="613"/>
          <ac:cxnSpMkLst>
            <pc:docMk/>
            <pc:sldMk cId="336766586" sldId="619"/>
            <ac:cxnSpMk id="21" creationId="{0CCC8B5A-DE3A-746F-2317-2BD423D3BDCD}"/>
          </ac:cxnSpMkLst>
        </pc:cxnChg>
        <pc:cxnChg chg="mod">
          <ac:chgData name="Schrider, Dan" userId="bdb7dbfd-0c19-4820-840a-a8d8c94a91de" providerId="ADAL" clId="{941CE861-D14B-3E4C-A6AE-170235C5813B}" dt="2025-03-04T16:58:47.904" v="613"/>
          <ac:cxnSpMkLst>
            <pc:docMk/>
            <pc:sldMk cId="336766586" sldId="619"/>
            <ac:cxnSpMk id="22" creationId="{BBC455D8-E6A6-5E41-67B1-9D0D7927F6FB}"/>
          </ac:cxnSpMkLst>
        </pc:cxnChg>
        <pc:cxnChg chg="mod">
          <ac:chgData name="Schrider, Dan" userId="bdb7dbfd-0c19-4820-840a-a8d8c94a91de" providerId="ADAL" clId="{941CE861-D14B-3E4C-A6AE-170235C5813B}" dt="2025-03-04T16:58:47.904" v="613"/>
          <ac:cxnSpMkLst>
            <pc:docMk/>
            <pc:sldMk cId="336766586" sldId="619"/>
            <ac:cxnSpMk id="24" creationId="{D19FDFCB-AB82-EC89-11C3-4925CD51CC64}"/>
          </ac:cxnSpMkLst>
        </pc:cxnChg>
        <pc:cxnChg chg="mod">
          <ac:chgData name="Schrider, Dan" userId="bdb7dbfd-0c19-4820-840a-a8d8c94a91de" providerId="ADAL" clId="{941CE861-D14B-3E4C-A6AE-170235C5813B}" dt="2025-03-04T16:58:47.904" v="613"/>
          <ac:cxnSpMkLst>
            <pc:docMk/>
            <pc:sldMk cId="336766586" sldId="619"/>
            <ac:cxnSpMk id="25" creationId="{0942D3F0-16D4-AE6D-6A8A-152EA1B2701F}"/>
          </ac:cxnSpMkLst>
        </pc:cxnChg>
        <pc:cxnChg chg="mod">
          <ac:chgData name="Schrider, Dan" userId="bdb7dbfd-0c19-4820-840a-a8d8c94a91de" providerId="ADAL" clId="{941CE861-D14B-3E4C-A6AE-170235C5813B}" dt="2025-03-04T16:58:47.904" v="613"/>
          <ac:cxnSpMkLst>
            <pc:docMk/>
            <pc:sldMk cId="336766586" sldId="619"/>
            <ac:cxnSpMk id="27" creationId="{8764987B-3186-362D-BD7B-D7DDCBD5CC51}"/>
          </ac:cxnSpMkLst>
        </pc:cxnChg>
        <pc:cxnChg chg="mod">
          <ac:chgData name="Schrider, Dan" userId="bdb7dbfd-0c19-4820-840a-a8d8c94a91de" providerId="ADAL" clId="{941CE861-D14B-3E4C-A6AE-170235C5813B}" dt="2025-03-04T17:01:36.023" v="635"/>
          <ac:cxnSpMkLst>
            <pc:docMk/>
            <pc:sldMk cId="336766586" sldId="619"/>
            <ac:cxnSpMk id="32" creationId="{D0138CBE-A542-78DA-E31E-B81FAA71E1C0}"/>
          </ac:cxnSpMkLst>
        </pc:cxnChg>
        <pc:cxnChg chg="mod">
          <ac:chgData name="Schrider, Dan" userId="bdb7dbfd-0c19-4820-840a-a8d8c94a91de" providerId="ADAL" clId="{941CE861-D14B-3E4C-A6AE-170235C5813B}" dt="2025-03-04T16:58:19.921" v="606" actId="1036"/>
          <ac:cxnSpMkLst>
            <pc:docMk/>
            <pc:sldMk cId="336766586" sldId="619"/>
            <ac:cxnSpMk id="34" creationId="{61840B7B-A245-E640-B041-0AF376E456DF}"/>
          </ac:cxnSpMkLst>
        </pc:cxnChg>
        <pc:cxnChg chg="mod">
          <ac:chgData name="Schrider, Dan" userId="bdb7dbfd-0c19-4820-840a-a8d8c94a91de" providerId="ADAL" clId="{941CE861-D14B-3E4C-A6AE-170235C5813B}" dt="2025-03-04T16:58:22.319" v="611" actId="1035"/>
          <ac:cxnSpMkLst>
            <pc:docMk/>
            <pc:sldMk cId="336766586" sldId="619"/>
            <ac:cxnSpMk id="35" creationId="{F84D13C9-1427-944E-86EC-59DF3556DBF1}"/>
          </ac:cxnSpMkLst>
        </pc:cxnChg>
        <pc:cxnChg chg="mod">
          <ac:chgData name="Schrider, Dan" userId="bdb7dbfd-0c19-4820-840a-a8d8c94a91de" providerId="ADAL" clId="{941CE861-D14B-3E4C-A6AE-170235C5813B}" dt="2025-03-04T17:01:36.023" v="635"/>
          <ac:cxnSpMkLst>
            <pc:docMk/>
            <pc:sldMk cId="336766586" sldId="619"/>
            <ac:cxnSpMk id="36" creationId="{6976C2CD-C850-F34F-9D11-7727E6368DDF}"/>
          </ac:cxnSpMkLst>
        </pc:cxnChg>
        <pc:cxnChg chg="mod">
          <ac:chgData name="Schrider, Dan" userId="bdb7dbfd-0c19-4820-840a-a8d8c94a91de" providerId="ADAL" clId="{941CE861-D14B-3E4C-A6AE-170235C5813B}" dt="2025-03-04T17:01:36.023" v="635"/>
          <ac:cxnSpMkLst>
            <pc:docMk/>
            <pc:sldMk cId="336766586" sldId="619"/>
            <ac:cxnSpMk id="40" creationId="{EE153DFE-4425-CCAF-D0AA-62EDE86C9B35}"/>
          </ac:cxnSpMkLst>
        </pc:cxnChg>
        <pc:cxnChg chg="mod">
          <ac:chgData name="Schrider, Dan" userId="bdb7dbfd-0c19-4820-840a-a8d8c94a91de" providerId="ADAL" clId="{941CE861-D14B-3E4C-A6AE-170235C5813B}" dt="2025-03-04T17:01:36.023" v="635"/>
          <ac:cxnSpMkLst>
            <pc:docMk/>
            <pc:sldMk cId="336766586" sldId="619"/>
            <ac:cxnSpMk id="42" creationId="{A8CE93B0-788B-79FB-1D39-93720966134F}"/>
          </ac:cxnSpMkLst>
        </pc:cxnChg>
        <pc:cxnChg chg="mod">
          <ac:chgData name="Schrider, Dan" userId="bdb7dbfd-0c19-4820-840a-a8d8c94a91de" providerId="ADAL" clId="{941CE861-D14B-3E4C-A6AE-170235C5813B}" dt="2025-03-04T17:01:36.023" v="635"/>
          <ac:cxnSpMkLst>
            <pc:docMk/>
            <pc:sldMk cId="336766586" sldId="619"/>
            <ac:cxnSpMk id="45" creationId="{BF654406-8BBD-E30F-F982-FFDB45DBD5D2}"/>
          </ac:cxnSpMkLst>
        </pc:cxnChg>
        <pc:cxnChg chg="mod">
          <ac:chgData name="Schrider, Dan" userId="bdb7dbfd-0c19-4820-840a-a8d8c94a91de" providerId="ADAL" clId="{941CE861-D14B-3E4C-A6AE-170235C5813B}" dt="2025-03-04T17:01:36.023" v="635"/>
          <ac:cxnSpMkLst>
            <pc:docMk/>
            <pc:sldMk cId="336766586" sldId="619"/>
            <ac:cxnSpMk id="46" creationId="{E8A17504-035A-3EB6-0A61-D1CCC24B3972}"/>
          </ac:cxnSpMkLst>
        </pc:cxnChg>
        <pc:cxnChg chg="mod">
          <ac:chgData name="Schrider, Dan" userId="bdb7dbfd-0c19-4820-840a-a8d8c94a91de" providerId="ADAL" clId="{941CE861-D14B-3E4C-A6AE-170235C5813B}" dt="2025-03-04T17:01:36.023" v="635"/>
          <ac:cxnSpMkLst>
            <pc:docMk/>
            <pc:sldMk cId="336766586" sldId="619"/>
            <ac:cxnSpMk id="54" creationId="{3F296528-76AB-8CB5-CF42-E59035F12733}"/>
          </ac:cxnSpMkLst>
        </pc:cxnChg>
        <pc:cxnChg chg="mod">
          <ac:chgData name="Schrider, Dan" userId="bdb7dbfd-0c19-4820-840a-a8d8c94a91de" providerId="ADAL" clId="{941CE861-D14B-3E4C-A6AE-170235C5813B}" dt="2025-03-04T17:01:36.023" v="635"/>
          <ac:cxnSpMkLst>
            <pc:docMk/>
            <pc:sldMk cId="336766586" sldId="619"/>
            <ac:cxnSpMk id="55" creationId="{F73D79FC-8949-F485-5BD4-A29F91CAF300}"/>
          </ac:cxnSpMkLst>
        </pc:cxnChg>
        <pc:cxnChg chg="mod">
          <ac:chgData name="Schrider, Dan" userId="bdb7dbfd-0c19-4820-840a-a8d8c94a91de" providerId="ADAL" clId="{941CE861-D14B-3E4C-A6AE-170235C5813B}" dt="2025-03-04T17:01:36.023" v="635"/>
          <ac:cxnSpMkLst>
            <pc:docMk/>
            <pc:sldMk cId="336766586" sldId="619"/>
            <ac:cxnSpMk id="56" creationId="{B6049697-0AEB-B83C-DB29-ECC02FFA35DB}"/>
          </ac:cxnSpMkLst>
        </pc:cxnChg>
        <pc:cxnChg chg="mod">
          <ac:chgData name="Schrider, Dan" userId="bdb7dbfd-0c19-4820-840a-a8d8c94a91de" providerId="ADAL" clId="{941CE861-D14B-3E4C-A6AE-170235C5813B}" dt="2025-03-04T17:02:51.498" v="647" actId="1582"/>
          <ac:cxnSpMkLst>
            <pc:docMk/>
            <pc:sldMk cId="336766586" sldId="619"/>
            <ac:cxnSpMk id="59" creationId="{719494C4-B6CE-75DC-2DE4-B4426123AFC4}"/>
          </ac:cxnSpMkLst>
        </pc:cxnChg>
        <pc:cxnChg chg="mod">
          <ac:chgData name="Schrider, Dan" userId="bdb7dbfd-0c19-4820-840a-a8d8c94a91de" providerId="ADAL" clId="{941CE861-D14B-3E4C-A6AE-170235C5813B}" dt="2025-03-04T17:02:51.498" v="647" actId="1582"/>
          <ac:cxnSpMkLst>
            <pc:docMk/>
            <pc:sldMk cId="336766586" sldId="619"/>
            <ac:cxnSpMk id="60" creationId="{67827239-B200-729A-E1AC-1E44255A9DF3}"/>
          </ac:cxnSpMkLst>
        </pc:cxnChg>
        <pc:cxnChg chg="mod">
          <ac:chgData name="Schrider, Dan" userId="bdb7dbfd-0c19-4820-840a-a8d8c94a91de" providerId="ADAL" clId="{941CE861-D14B-3E4C-A6AE-170235C5813B}" dt="2025-03-04T17:02:51.498" v="647" actId="1582"/>
          <ac:cxnSpMkLst>
            <pc:docMk/>
            <pc:sldMk cId="336766586" sldId="619"/>
            <ac:cxnSpMk id="66" creationId="{79A7CC56-C7D1-0F8C-E286-C44094B01F85}"/>
          </ac:cxnSpMkLst>
        </pc:cxnChg>
        <pc:cxnChg chg="mod">
          <ac:chgData name="Schrider, Dan" userId="bdb7dbfd-0c19-4820-840a-a8d8c94a91de" providerId="ADAL" clId="{941CE861-D14B-3E4C-A6AE-170235C5813B}" dt="2025-03-04T17:02:51.498" v="647" actId="1582"/>
          <ac:cxnSpMkLst>
            <pc:docMk/>
            <pc:sldMk cId="336766586" sldId="619"/>
            <ac:cxnSpMk id="69" creationId="{E96186CD-7824-A414-7A75-BB2C2FF04944}"/>
          </ac:cxnSpMkLst>
        </pc:cxnChg>
        <pc:cxnChg chg="mod">
          <ac:chgData name="Schrider, Dan" userId="bdb7dbfd-0c19-4820-840a-a8d8c94a91de" providerId="ADAL" clId="{941CE861-D14B-3E4C-A6AE-170235C5813B}" dt="2025-03-04T17:02:51.498" v="647" actId="1582"/>
          <ac:cxnSpMkLst>
            <pc:docMk/>
            <pc:sldMk cId="336766586" sldId="619"/>
            <ac:cxnSpMk id="70" creationId="{550AE813-DDC7-DDA5-4351-396978F84E2F}"/>
          </ac:cxnSpMkLst>
        </pc:cxnChg>
        <pc:cxnChg chg="mod">
          <ac:chgData name="Schrider, Dan" userId="bdb7dbfd-0c19-4820-840a-a8d8c94a91de" providerId="ADAL" clId="{941CE861-D14B-3E4C-A6AE-170235C5813B}" dt="2025-03-04T17:02:51.498" v="647" actId="1582"/>
          <ac:cxnSpMkLst>
            <pc:docMk/>
            <pc:sldMk cId="336766586" sldId="619"/>
            <ac:cxnSpMk id="71" creationId="{B6EC42C1-403C-C0FE-1E3D-8FECE5473B90}"/>
          </ac:cxnSpMkLst>
        </pc:cxnChg>
        <pc:cxnChg chg="mod">
          <ac:chgData name="Schrider, Dan" userId="bdb7dbfd-0c19-4820-840a-a8d8c94a91de" providerId="ADAL" clId="{941CE861-D14B-3E4C-A6AE-170235C5813B}" dt="2025-03-04T17:03:11.798" v="648" actId="1582"/>
          <ac:cxnSpMkLst>
            <pc:docMk/>
            <pc:sldMk cId="336766586" sldId="619"/>
            <ac:cxnSpMk id="72" creationId="{E0B37FB3-5E2A-6F69-510E-8C273F79DF1A}"/>
          </ac:cxnSpMkLst>
        </pc:cxnChg>
        <pc:cxnChg chg="mod">
          <ac:chgData name="Schrider, Dan" userId="bdb7dbfd-0c19-4820-840a-a8d8c94a91de" providerId="ADAL" clId="{941CE861-D14B-3E4C-A6AE-170235C5813B}" dt="2025-03-04T17:03:11.798" v="648" actId="1582"/>
          <ac:cxnSpMkLst>
            <pc:docMk/>
            <pc:sldMk cId="336766586" sldId="619"/>
            <ac:cxnSpMk id="73" creationId="{0B56073B-26BD-C119-E732-089205496E84}"/>
          </ac:cxnSpMkLst>
        </pc:cxnChg>
        <pc:cxnChg chg="mod">
          <ac:chgData name="Schrider, Dan" userId="bdb7dbfd-0c19-4820-840a-a8d8c94a91de" providerId="ADAL" clId="{941CE861-D14B-3E4C-A6AE-170235C5813B}" dt="2025-03-04T17:03:11.798" v="648" actId="1582"/>
          <ac:cxnSpMkLst>
            <pc:docMk/>
            <pc:sldMk cId="336766586" sldId="619"/>
            <ac:cxnSpMk id="74" creationId="{99266B40-112E-7678-BEFC-DC8DF06BDA7F}"/>
          </ac:cxnSpMkLst>
        </pc:cxnChg>
        <pc:cxnChg chg="mod">
          <ac:chgData name="Schrider, Dan" userId="bdb7dbfd-0c19-4820-840a-a8d8c94a91de" providerId="ADAL" clId="{941CE861-D14B-3E4C-A6AE-170235C5813B}" dt="2025-03-04T17:03:11.798" v="648" actId="1582"/>
          <ac:cxnSpMkLst>
            <pc:docMk/>
            <pc:sldMk cId="336766586" sldId="619"/>
            <ac:cxnSpMk id="75" creationId="{C894F596-FA56-3C9D-3CDA-B2C608B340F4}"/>
          </ac:cxnSpMkLst>
        </pc:cxnChg>
        <pc:cxnChg chg="mod">
          <ac:chgData name="Schrider, Dan" userId="bdb7dbfd-0c19-4820-840a-a8d8c94a91de" providerId="ADAL" clId="{941CE861-D14B-3E4C-A6AE-170235C5813B}" dt="2025-03-04T17:03:21.999" v="649" actId="1582"/>
          <ac:cxnSpMkLst>
            <pc:docMk/>
            <pc:sldMk cId="336766586" sldId="619"/>
            <ac:cxnSpMk id="76" creationId="{AB25EF1E-9C34-26F0-670B-AB46ED37D1DF}"/>
          </ac:cxnSpMkLst>
        </pc:cxnChg>
        <pc:cxnChg chg="mod">
          <ac:chgData name="Schrider, Dan" userId="bdb7dbfd-0c19-4820-840a-a8d8c94a91de" providerId="ADAL" clId="{941CE861-D14B-3E4C-A6AE-170235C5813B}" dt="2025-03-04T17:03:11.798" v="648" actId="1582"/>
          <ac:cxnSpMkLst>
            <pc:docMk/>
            <pc:sldMk cId="336766586" sldId="619"/>
            <ac:cxnSpMk id="77" creationId="{2EF4A8AB-434D-A866-3B60-E893EE7DA707}"/>
          </ac:cxnSpMkLst>
        </pc:cxnChg>
        <pc:cxnChg chg="mod">
          <ac:chgData name="Schrider, Dan" userId="bdb7dbfd-0c19-4820-840a-a8d8c94a91de" providerId="ADAL" clId="{941CE861-D14B-3E4C-A6AE-170235C5813B}" dt="2025-03-04T17:03:11.798" v="648" actId="1582"/>
          <ac:cxnSpMkLst>
            <pc:docMk/>
            <pc:sldMk cId="336766586" sldId="619"/>
            <ac:cxnSpMk id="78" creationId="{F4A70666-CE13-B46E-974C-FF2A19851940}"/>
          </ac:cxnSpMkLst>
        </pc:cxnChg>
        <pc:cxnChg chg="mod">
          <ac:chgData name="Schrider, Dan" userId="bdb7dbfd-0c19-4820-840a-a8d8c94a91de" providerId="ADAL" clId="{941CE861-D14B-3E4C-A6AE-170235C5813B}" dt="2025-03-04T17:03:11.798" v="648" actId="1582"/>
          <ac:cxnSpMkLst>
            <pc:docMk/>
            <pc:sldMk cId="336766586" sldId="619"/>
            <ac:cxnSpMk id="79" creationId="{D8ACDF5B-274A-7675-49FC-E6BA31296892}"/>
          </ac:cxnSpMkLst>
        </pc:cxnChg>
        <pc:cxnChg chg="mod">
          <ac:chgData name="Schrider, Dan" userId="bdb7dbfd-0c19-4820-840a-a8d8c94a91de" providerId="ADAL" clId="{941CE861-D14B-3E4C-A6AE-170235C5813B}" dt="2025-03-04T17:03:11.798" v="648" actId="1582"/>
          <ac:cxnSpMkLst>
            <pc:docMk/>
            <pc:sldMk cId="336766586" sldId="619"/>
            <ac:cxnSpMk id="80" creationId="{3A02C93C-5A4C-7754-C114-E09139DA9537}"/>
          </ac:cxnSpMkLst>
        </pc:cxnChg>
        <pc:cxnChg chg="mod">
          <ac:chgData name="Schrider, Dan" userId="bdb7dbfd-0c19-4820-840a-a8d8c94a91de" providerId="ADAL" clId="{941CE861-D14B-3E4C-A6AE-170235C5813B}" dt="2025-03-04T17:03:11.798" v="648" actId="1582"/>
          <ac:cxnSpMkLst>
            <pc:docMk/>
            <pc:sldMk cId="336766586" sldId="619"/>
            <ac:cxnSpMk id="81" creationId="{0AD2CF26-D0D8-3C81-C476-885DDE2EC95B}"/>
          </ac:cxnSpMkLst>
        </pc:cxnChg>
        <pc:cxnChg chg="mod">
          <ac:chgData name="Schrider, Dan" userId="bdb7dbfd-0c19-4820-840a-a8d8c94a91de" providerId="ADAL" clId="{941CE861-D14B-3E4C-A6AE-170235C5813B}" dt="2025-03-04T17:03:11.798" v="648" actId="1582"/>
          <ac:cxnSpMkLst>
            <pc:docMk/>
            <pc:sldMk cId="336766586" sldId="619"/>
            <ac:cxnSpMk id="82" creationId="{D3745EF1-30F2-D038-6655-32E351C97D49}"/>
          </ac:cxnSpMkLst>
        </pc:cxnChg>
        <pc:cxnChg chg="mod">
          <ac:chgData name="Schrider, Dan" userId="bdb7dbfd-0c19-4820-840a-a8d8c94a91de" providerId="ADAL" clId="{941CE861-D14B-3E4C-A6AE-170235C5813B}" dt="2025-03-04T17:03:21.999" v="649" actId="1582"/>
          <ac:cxnSpMkLst>
            <pc:docMk/>
            <pc:sldMk cId="336766586" sldId="619"/>
            <ac:cxnSpMk id="83" creationId="{E8E3BE5E-2CCB-DC93-E6D8-7A6F91FA8E08}"/>
          </ac:cxnSpMkLst>
        </pc:cxnChg>
      </pc:sldChg>
      <pc:sldChg chg="del">
        <pc:chgData name="Schrider, Dan" userId="bdb7dbfd-0c19-4820-840a-a8d8c94a91de" providerId="ADAL" clId="{941CE861-D14B-3E4C-A6AE-170235C5813B}" dt="2025-03-04T16:33:58.196" v="62" actId="2696"/>
        <pc:sldMkLst>
          <pc:docMk/>
          <pc:sldMk cId="1650362910" sldId="654"/>
        </pc:sldMkLst>
      </pc:sldChg>
      <pc:sldChg chg="del">
        <pc:chgData name="Schrider, Dan" userId="bdb7dbfd-0c19-4820-840a-a8d8c94a91de" providerId="ADAL" clId="{941CE861-D14B-3E4C-A6AE-170235C5813B}" dt="2025-03-04T16:36:11.307" v="261" actId="2696"/>
        <pc:sldMkLst>
          <pc:docMk/>
          <pc:sldMk cId="238911061" sldId="655"/>
        </pc:sldMkLst>
      </pc:sldChg>
      <pc:sldChg chg="del">
        <pc:chgData name="Schrider, Dan" userId="bdb7dbfd-0c19-4820-840a-a8d8c94a91de" providerId="ADAL" clId="{941CE861-D14B-3E4C-A6AE-170235C5813B}" dt="2025-03-04T16:33:58.226" v="64" actId="2696"/>
        <pc:sldMkLst>
          <pc:docMk/>
          <pc:sldMk cId="649274439" sldId="656"/>
        </pc:sldMkLst>
      </pc:sldChg>
      <pc:sldChg chg="del">
        <pc:chgData name="Schrider, Dan" userId="bdb7dbfd-0c19-4820-840a-a8d8c94a91de" providerId="ADAL" clId="{941CE861-D14B-3E4C-A6AE-170235C5813B}" dt="2025-03-04T16:36:11.335" v="262" actId="2696"/>
        <pc:sldMkLst>
          <pc:docMk/>
          <pc:sldMk cId="3170553290" sldId="674"/>
        </pc:sldMkLst>
      </pc:sldChg>
      <pc:sldChg chg="del">
        <pc:chgData name="Schrider, Dan" userId="bdb7dbfd-0c19-4820-840a-a8d8c94a91de" providerId="ADAL" clId="{941CE861-D14B-3E4C-A6AE-170235C5813B}" dt="2025-03-04T16:36:11.347" v="263" actId="2696"/>
        <pc:sldMkLst>
          <pc:docMk/>
          <pc:sldMk cId="3263845029" sldId="675"/>
        </pc:sldMkLst>
      </pc:sldChg>
      <pc:sldChg chg="del">
        <pc:chgData name="Schrider, Dan" userId="bdb7dbfd-0c19-4820-840a-a8d8c94a91de" providerId="ADAL" clId="{941CE861-D14B-3E4C-A6AE-170235C5813B}" dt="2025-03-04T16:36:22.448" v="283" actId="2696"/>
        <pc:sldMkLst>
          <pc:docMk/>
          <pc:sldMk cId="2556125787" sldId="736"/>
        </pc:sldMkLst>
      </pc:sldChg>
      <pc:sldChg chg="modSp mod">
        <pc:chgData name="Schrider, Dan" userId="bdb7dbfd-0c19-4820-840a-a8d8c94a91de" providerId="ADAL" clId="{941CE861-D14B-3E4C-A6AE-170235C5813B}" dt="2025-03-04T16:33:43.664" v="55" actId="20577"/>
        <pc:sldMkLst>
          <pc:docMk/>
          <pc:sldMk cId="3615781938" sldId="741"/>
        </pc:sldMkLst>
        <pc:spChg chg="mod">
          <ac:chgData name="Schrider, Dan" userId="bdb7dbfd-0c19-4820-840a-a8d8c94a91de" providerId="ADAL" clId="{941CE861-D14B-3E4C-A6AE-170235C5813B}" dt="2025-03-04T16:33:43.664" v="55" actId="20577"/>
          <ac:spMkLst>
            <pc:docMk/>
            <pc:sldMk cId="3615781938" sldId="741"/>
            <ac:spMk id="2050" creationId="{00000000-0000-0000-0000-000000000000}"/>
          </ac:spMkLst>
        </pc:spChg>
      </pc:sldChg>
      <pc:sldChg chg="del">
        <pc:chgData name="Schrider, Dan" userId="bdb7dbfd-0c19-4820-840a-a8d8c94a91de" providerId="ADAL" clId="{941CE861-D14B-3E4C-A6AE-170235C5813B}" dt="2025-03-04T16:33:58.126" v="61" actId="2696"/>
        <pc:sldMkLst>
          <pc:docMk/>
          <pc:sldMk cId="3178787209" sldId="749"/>
        </pc:sldMkLst>
      </pc:sldChg>
      <pc:sldChg chg="del">
        <pc:chgData name="Schrider, Dan" userId="bdb7dbfd-0c19-4820-840a-a8d8c94a91de" providerId="ADAL" clId="{941CE861-D14B-3E4C-A6AE-170235C5813B}" dt="2025-03-04T16:33:58.403" v="76" actId="2696"/>
        <pc:sldMkLst>
          <pc:docMk/>
          <pc:sldMk cId="198034753" sldId="813"/>
        </pc:sldMkLst>
      </pc:sldChg>
      <pc:sldChg chg="del">
        <pc:chgData name="Schrider, Dan" userId="bdb7dbfd-0c19-4820-840a-a8d8c94a91de" providerId="ADAL" clId="{941CE861-D14B-3E4C-A6AE-170235C5813B}" dt="2025-03-04T16:36:22.425" v="281" actId="2696"/>
        <pc:sldMkLst>
          <pc:docMk/>
          <pc:sldMk cId="2247083144" sldId="818"/>
        </pc:sldMkLst>
      </pc:sldChg>
      <pc:sldChg chg="del">
        <pc:chgData name="Schrider, Dan" userId="bdb7dbfd-0c19-4820-840a-a8d8c94a91de" providerId="ADAL" clId="{941CE861-D14B-3E4C-A6AE-170235C5813B}" dt="2025-03-04T16:33:58.061" v="60" actId="2696"/>
        <pc:sldMkLst>
          <pc:docMk/>
          <pc:sldMk cId="4173296007" sldId="825"/>
        </pc:sldMkLst>
      </pc:sldChg>
      <pc:sldChg chg="del">
        <pc:chgData name="Schrider, Dan" userId="bdb7dbfd-0c19-4820-840a-a8d8c94a91de" providerId="ADAL" clId="{941CE861-D14B-3E4C-A6AE-170235C5813B}" dt="2025-03-04T16:33:57.987" v="56" actId="2696"/>
        <pc:sldMkLst>
          <pc:docMk/>
          <pc:sldMk cId="2256542727" sldId="827"/>
        </pc:sldMkLst>
      </pc:sldChg>
      <pc:sldChg chg="del">
        <pc:chgData name="Schrider, Dan" userId="bdb7dbfd-0c19-4820-840a-a8d8c94a91de" providerId="ADAL" clId="{941CE861-D14B-3E4C-A6AE-170235C5813B}" dt="2025-03-04T16:33:58" v="57" actId="2696"/>
        <pc:sldMkLst>
          <pc:docMk/>
          <pc:sldMk cId="4276378801" sldId="830"/>
        </pc:sldMkLst>
      </pc:sldChg>
      <pc:sldChg chg="add del">
        <pc:chgData name="Schrider, Dan" userId="bdb7dbfd-0c19-4820-840a-a8d8c94a91de" providerId="ADAL" clId="{941CE861-D14B-3E4C-A6AE-170235C5813B}" dt="2025-03-04T16:38:16.231" v="316"/>
        <pc:sldMkLst>
          <pc:docMk/>
          <pc:sldMk cId="1224538117" sldId="831"/>
        </pc:sldMkLst>
      </pc:sldChg>
      <pc:sldChg chg="del">
        <pc:chgData name="Schrider, Dan" userId="bdb7dbfd-0c19-4820-840a-a8d8c94a91de" providerId="ADAL" clId="{941CE861-D14B-3E4C-A6AE-170235C5813B}" dt="2025-03-04T16:35:57.724" v="260" actId="2696"/>
        <pc:sldMkLst>
          <pc:docMk/>
          <pc:sldMk cId="4013738742" sldId="834"/>
        </pc:sldMkLst>
      </pc:sldChg>
      <pc:sldChg chg="del">
        <pc:chgData name="Schrider, Dan" userId="bdb7dbfd-0c19-4820-840a-a8d8c94a91de" providerId="ADAL" clId="{941CE861-D14B-3E4C-A6AE-170235C5813B}" dt="2025-03-04T16:33:58.014" v="58" actId="2696"/>
        <pc:sldMkLst>
          <pc:docMk/>
          <pc:sldMk cId="4174657794" sldId="848"/>
        </pc:sldMkLst>
      </pc:sldChg>
      <pc:sldChg chg="del">
        <pc:chgData name="Schrider, Dan" userId="bdb7dbfd-0c19-4820-840a-a8d8c94a91de" providerId="ADAL" clId="{941CE861-D14B-3E4C-A6AE-170235C5813B}" dt="2025-03-04T16:33:58.240" v="65" actId="2696"/>
        <pc:sldMkLst>
          <pc:docMk/>
          <pc:sldMk cId="137754270" sldId="857"/>
        </pc:sldMkLst>
      </pc:sldChg>
      <pc:sldChg chg="del">
        <pc:chgData name="Schrider, Dan" userId="bdb7dbfd-0c19-4820-840a-a8d8c94a91de" providerId="ADAL" clId="{941CE861-D14B-3E4C-A6AE-170235C5813B}" dt="2025-03-04T16:33:58.029" v="59" actId="2696"/>
        <pc:sldMkLst>
          <pc:docMk/>
          <pc:sldMk cId="498948965" sldId="861"/>
        </pc:sldMkLst>
      </pc:sldChg>
      <pc:sldChg chg="del">
        <pc:chgData name="Schrider, Dan" userId="bdb7dbfd-0c19-4820-840a-a8d8c94a91de" providerId="ADAL" clId="{941CE861-D14B-3E4C-A6AE-170235C5813B}" dt="2025-03-04T16:36:11.433" v="267" actId="2696"/>
        <pc:sldMkLst>
          <pc:docMk/>
          <pc:sldMk cId="2601836981" sldId="864"/>
        </pc:sldMkLst>
      </pc:sldChg>
      <pc:sldChg chg="del">
        <pc:chgData name="Schrider, Dan" userId="bdb7dbfd-0c19-4820-840a-a8d8c94a91de" providerId="ADAL" clId="{941CE861-D14B-3E4C-A6AE-170235C5813B}" dt="2025-03-04T16:36:11.531" v="270" actId="2696"/>
        <pc:sldMkLst>
          <pc:docMk/>
          <pc:sldMk cId="3873976307" sldId="869"/>
        </pc:sldMkLst>
      </pc:sldChg>
      <pc:sldChg chg="del">
        <pc:chgData name="Schrider, Dan" userId="bdb7dbfd-0c19-4820-840a-a8d8c94a91de" providerId="ADAL" clId="{941CE861-D14B-3E4C-A6AE-170235C5813B}" dt="2025-03-04T16:36:11.561" v="271" actId="2696"/>
        <pc:sldMkLst>
          <pc:docMk/>
          <pc:sldMk cId="172398758" sldId="870"/>
        </pc:sldMkLst>
      </pc:sldChg>
      <pc:sldChg chg="del">
        <pc:chgData name="Schrider, Dan" userId="bdb7dbfd-0c19-4820-840a-a8d8c94a91de" providerId="ADAL" clId="{941CE861-D14B-3E4C-A6AE-170235C5813B}" dt="2025-03-04T16:36:11.472" v="268" actId="2696"/>
        <pc:sldMkLst>
          <pc:docMk/>
          <pc:sldMk cId="1469988674" sldId="872"/>
        </pc:sldMkLst>
      </pc:sldChg>
      <pc:sldChg chg="del">
        <pc:chgData name="Schrider, Dan" userId="bdb7dbfd-0c19-4820-840a-a8d8c94a91de" providerId="ADAL" clId="{941CE861-D14B-3E4C-A6AE-170235C5813B}" dt="2025-03-04T16:36:11.503" v="269" actId="2696"/>
        <pc:sldMkLst>
          <pc:docMk/>
          <pc:sldMk cId="3117263338" sldId="873"/>
        </pc:sldMkLst>
      </pc:sldChg>
      <pc:sldChg chg="del">
        <pc:chgData name="Schrider, Dan" userId="bdb7dbfd-0c19-4820-840a-a8d8c94a91de" providerId="ADAL" clId="{941CE861-D14B-3E4C-A6AE-170235C5813B}" dt="2025-03-04T16:36:22.435" v="282" actId="2696"/>
        <pc:sldMkLst>
          <pc:docMk/>
          <pc:sldMk cId="2255683457" sldId="904"/>
        </pc:sldMkLst>
      </pc:sldChg>
      <pc:sldChg chg="del">
        <pc:chgData name="Schrider, Dan" userId="bdb7dbfd-0c19-4820-840a-a8d8c94a91de" providerId="ADAL" clId="{941CE861-D14B-3E4C-A6AE-170235C5813B}" dt="2025-03-04T16:36:11.573" v="272" actId="2696"/>
        <pc:sldMkLst>
          <pc:docMk/>
          <pc:sldMk cId="2892572478" sldId="907"/>
        </pc:sldMkLst>
      </pc:sldChg>
      <pc:sldChg chg="del">
        <pc:chgData name="Schrider, Dan" userId="bdb7dbfd-0c19-4820-840a-a8d8c94a91de" providerId="ADAL" clId="{941CE861-D14B-3E4C-A6AE-170235C5813B}" dt="2025-03-04T16:36:11.583" v="273" actId="2696"/>
        <pc:sldMkLst>
          <pc:docMk/>
          <pc:sldMk cId="804867498" sldId="908"/>
        </pc:sldMkLst>
      </pc:sldChg>
      <pc:sldChg chg="del">
        <pc:chgData name="Schrider, Dan" userId="bdb7dbfd-0c19-4820-840a-a8d8c94a91de" providerId="ADAL" clId="{941CE861-D14B-3E4C-A6AE-170235C5813B}" dt="2025-03-04T16:36:11.596" v="274" actId="2696"/>
        <pc:sldMkLst>
          <pc:docMk/>
          <pc:sldMk cId="1229525348" sldId="909"/>
        </pc:sldMkLst>
      </pc:sldChg>
      <pc:sldChg chg="del">
        <pc:chgData name="Schrider, Dan" userId="bdb7dbfd-0c19-4820-840a-a8d8c94a91de" providerId="ADAL" clId="{941CE861-D14B-3E4C-A6AE-170235C5813B}" dt="2025-03-04T16:36:11.605" v="275" actId="2696"/>
        <pc:sldMkLst>
          <pc:docMk/>
          <pc:sldMk cId="3374918534" sldId="910"/>
        </pc:sldMkLst>
      </pc:sldChg>
      <pc:sldChg chg="del">
        <pc:chgData name="Schrider, Dan" userId="bdb7dbfd-0c19-4820-840a-a8d8c94a91de" providerId="ADAL" clId="{941CE861-D14B-3E4C-A6AE-170235C5813B}" dt="2025-03-04T16:36:11.612" v="276" actId="2696"/>
        <pc:sldMkLst>
          <pc:docMk/>
          <pc:sldMk cId="698276161" sldId="911"/>
        </pc:sldMkLst>
      </pc:sldChg>
      <pc:sldChg chg="del">
        <pc:chgData name="Schrider, Dan" userId="bdb7dbfd-0c19-4820-840a-a8d8c94a91de" providerId="ADAL" clId="{941CE861-D14B-3E4C-A6AE-170235C5813B}" dt="2025-03-04T16:36:11.624" v="277" actId="2696"/>
        <pc:sldMkLst>
          <pc:docMk/>
          <pc:sldMk cId="3066993067" sldId="912"/>
        </pc:sldMkLst>
      </pc:sldChg>
      <pc:sldChg chg="del">
        <pc:chgData name="Schrider, Dan" userId="bdb7dbfd-0c19-4820-840a-a8d8c94a91de" providerId="ADAL" clId="{941CE861-D14B-3E4C-A6AE-170235C5813B}" dt="2025-03-04T16:36:11.757" v="278" actId="2696"/>
        <pc:sldMkLst>
          <pc:docMk/>
          <pc:sldMk cId="2889808922" sldId="913"/>
        </pc:sldMkLst>
      </pc:sldChg>
      <pc:sldChg chg="del">
        <pc:chgData name="Schrider, Dan" userId="bdb7dbfd-0c19-4820-840a-a8d8c94a91de" providerId="ADAL" clId="{941CE861-D14B-3E4C-A6AE-170235C5813B}" dt="2025-03-04T16:36:11.367" v="264" actId="2696"/>
        <pc:sldMkLst>
          <pc:docMk/>
          <pc:sldMk cId="3066386083" sldId="914"/>
        </pc:sldMkLst>
      </pc:sldChg>
      <pc:sldChg chg="modSp mod">
        <pc:chgData name="Schrider, Dan" userId="bdb7dbfd-0c19-4820-840a-a8d8c94a91de" providerId="ADAL" clId="{941CE861-D14B-3E4C-A6AE-170235C5813B}" dt="2025-03-04T16:35:51.641" v="259" actId="255"/>
        <pc:sldMkLst>
          <pc:docMk/>
          <pc:sldMk cId="1050727336" sldId="917"/>
        </pc:sldMkLst>
        <pc:spChg chg="mod">
          <ac:chgData name="Schrider, Dan" userId="bdb7dbfd-0c19-4820-840a-a8d8c94a91de" providerId="ADAL" clId="{941CE861-D14B-3E4C-A6AE-170235C5813B}" dt="2025-03-04T16:35:51.641" v="259" actId="255"/>
          <ac:spMkLst>
            <pc:docMk/>
            <pc:sldMk cId="1050727336" sldId="917"/>
            <ac:spMk id="5" creationId="{D1C5742F-ED22-4B2B-D086-66CC5633D076}"/>
          </ac:spMkLst>
        </pc:spChg>
      </pc:sldChg>
      <pc:sldChg chg="delSp modSp new mod">
        <pc:chgData name="Schrider, Dan" userId="bdb7dbfd-0c19-4820-840a-a8d8c94a91de" providerId="ADAL" clId="{941CE861-D14B-3E4C-A6AE-170235C5813B}" dt="2025-03-04T16:50:18.348" v="460" actId="1036"/>
        <pc:sldMkLst>
          <pc:docMk/>
          <pc:sldMk cId="3067918680" sldId="918"/>
        </pc:sldMkLst>
        <pc:spChg chg="mod">
          <ac:chgData name="Schrider, Dan" userId="bdb7dbfd-0c19-4820-840a-a8d8c94a91de" providerId="ADAL" clId="{941CE861-D14B-3E4C-A6AE-170235C5813B}" dt="2025-03-04T16:50:18.348" v="460" actId="1036"/>
          <ac:spMkLst>
            <pc:docMk/>
            <pc:sldMk cId="3067918680" sldId="918"/>
            <ac:spMk id="2" creationId="{6F1A1726-DF76-8F5B-0F7B-8215425520B6}"/>
          </ac:spMkLst>
        </pc:spChg>
        <pc:spChg chg="del">
          <ac:chgData name="Schrider, Dan" userId="bdb7dbfd-0c19-4820-840a-a8d8c94a91de" providerId="ADAL" clId="{941CE861-D14B-3E4C-A6AE-170235C5813B}" dt="2025-03-04T16:50:08.864" v="397" actId="478"/>
          <ac:spMkLst>
            <pc:docMk/>
            <pc:sldMk cId="3067918680" sldId="918"/>
            <ac:spMk id="3" creationId="{18AC0A99-1A8D-3AFB-9BCA-58B3103EBFCF}"/>
          </ac:spMkLst>
        </pc:spChg>
      </pc:sldChg>
      <pc:sldChg chg="del">
        <pc:chgData name="Schrider, Dan" userId="bdb7dbfd-0c19-4820-840a-a8d8c94a91de" providerId="ADAL" clId="{941CE861-D14B-3E4C-A6AE-170235C5813B}" dt="2025-03-04T16:36:11.969" v="280" actId="2696"/>
        <pc:sldMkLst>
          <pc:docMk/>
          <pc:sldMk cId="3614542468" sldId="918"/>
        </pc:sldMkLst>
      </pc:sldChg>
      <pc:sldChg chg="addSp modSp new del mod">
        <pc:chgData name="Schrider, Dan" userId="bdb7dbfd-0c19-4820-840a-a8d8c94a91de" providerId="ADAL" clId="{941CE861-D14B-3E4C-A6AE-170235C5813B}" dt="2025-03-04T16:38:25.569" v="317" actId="2696"/>
        <pc:sldMkLst>
          <pc:docMk/>
          <pc:sldMk cId="4005938695" sldId="918"/>
        </pc:sldMkLst>
        <pc:spChg chg="add mod">
          <ac:chgData name="Schrider, Dan" userId="bdb7dbfd-0c19-4820-840a-a8d8c94a91de" providerId="ADAL" clId="{941CE861-D14B-3E4C-A6AE-170235C5813B}" dt="2025-03-04T16:36:55.913" v="315" actId="20577"/>
          <ac:spMkLst>
            <pc:docMk/>
            <pc:sldMk cId="4005938695" sldId="918"/>
            <ac:spMk id="2" creationId="{5E690EC7-BCA1-A4F6-A0E2-8FDE1101C037}"/>
          </ac:spMkLst>
        </pc:spChg>
      </pc:sldChg>
      <pc:sldChg chg="addSp delSp modSp new del mod modAnim">
        <pc:chgData name="Schrider, Dan" userId="bdb7dbfd-0c19-4820-840a-a8d8c94a91de" providerId="ADAL" clId="{941CE861-D14B-3E4C-A6AE-170235C5813B}" dt="2025-03-04T17:03:58.168" v="651" actId="2696"/>
        <pc:sldMkLst>
          <pc:docMk/>
          <pc:sldMk cId="581053184" sldId="919"/>
        </pc:sldMkLst>
        <pc:spChg chg="add del mod">
          <ac:chgData name="Schrider, Dan" userId="bdb7dbfd-0c19-4820-840a-a8d8c94a91de" providerId="ADAL" clId="{941CE861-D14B-3E4C-A6AE-170235C5813B}" dt="2025-03-04T17:00:51.737" v="630" actId="478"/>
          <ac:spMkLst>
            <pc:docMk/>
            <pc:sldMk cId="581053184" sldId="919"/>
            <ac:spMk id="19" creationId="{76C792C5-7E52-51F9-6FFD-F4B2D980DC32}"/>
          </ac:spMkLst>
        </pc:spChg>
        <pc:grpChg chg="add del">
          <ac:chgData name="Schrider, Dan" userId="bdb7dbfd-0c19-4820-840a-a8d8c94a91de" providerId="ADAL" clId="{941CE861-D14B-3E4C-A6AE-170235C5813B}" dt="2025-03-04T17:01:20.049" v="632" actId="21"/>
          <ac:grpSpMkLst>
            <pc:docMk/>
            <pc:sldMk cId="581053184" sldId="919"/>
            <ac:grpSpMk id="21" creationId="{078495E0-C7C1-2E2A-8212-0EE502E4D251}"/>
          </ac:grpSpMkLst>
        </pc:grpChg>
        <pc:grpChg chg="add del mod">
          <ac:chgData name="Schrider, Dan" userId="bdb7dbfd-0c19-4820-840a-a8d8c94a91de" providerId="ADAL" clId="{941CE861-D14B-3E4C-A6AE-170235C5813B}" dt="2025-03-04T17:01:31.301" v="634" actId="478"/>
          <ac:grpSpMkLst>
            <pc:docMk/>
            <pc:sldMk cId="581053184" sldId="919"/>
            <ac:grpSpMk id="22" creationId="{B5F90DCC-7E82-CC86-1559-F661843246D9}"/>
          </ac:grpSpMkLst>
        </pc:grpChg>
        <pc:cxnChg chg="add mod">
          <ac:chgData name="Schrider, Dan" userId="bdb7dbfd-0c19-4820-840a-a8d8c94a91de" providerId="ADAL" clId="{941CE861-D14B-3E4C-A6AE-170235C5813B}" dt="2025-03-04T16:59:40.657" v="622"/>
          <ac:cxnSpMkLst>
            <pc:docMk/>
            <pc:sldMk cId="581053184" sldId="919"/>
            <ac:cxnSpMk id="3" creationId="{F20348AD-CC1F-74B7-4397-43B2165A2B0B}"/>
          </ac:cxnSpMkLst>
        </pc:cxnChg>
        <pc:cxnChg chg="add mod">
          <ac:chgData name="Schrider, Dan" userId="bdb7dbfd-0c19-4820-840a-a8d8c94a91de" providerId="ADAL" clId="{941CE861-D14B-3E4C-A6AE-170235C5813B}" dt="2025-03-04T16:59:40.657" v="622"/>
          <ac:cxnSpMkLst>
            <pc:docMk/>
            <pc:sldMk cId="581053184" sldId="919"/>
            <ac:cxnSpMk id="7" creationId="{4704771E-6164-95B2-2687-177161DAD654}"/>
          </ac:cxnSpMkLst>
        </pc:cxnChg>
        <pc:cxnChg chg="add mod">
          <ac:chgData name="Schrider, Dan" userId="bdb7dbfd-0c19-4820-840a-a8d8c94a91de" providerId="ADAL" clId="{941CE861-D14B-3E4C-A6AE-170235C5813B}" dt="2025-03-04T16:59:40.657" v="622"/>
          <ac:cxnSpMkLst>
            <pc:docMk/>
            <pc:sldMk cId="581053184" sldId="919"/>
            <ac:cxnSpMk id="8" creationId="{5668DAD8-CD27-47D9-CEC0-C6746922D2BF}"/>
          </ac:cxnSpMkLst>
        </pc:cxnChg>
        <pc:cxnChg chg="add mod">
          <ac:chgData name="Schrider, Dan" userId="bdb7dbfd-0c19-4820-840a-a8d8c94a91de" providerId="ADAL" clId="{941CE861-D14B-3E4C-A6AE-170235C5813B}" dt="2025-03-04T16:59:40.657" v="622"/>
          <ac:cxnSpMkLst>
            <pc:docMk/>
            <pc:sldMk cId="581053184" sldId="919"/>
            <ac:cxnSpMk id="11" creationId="{811F7FE0-C807-1318-3E80-CB14BD5AE0FF}"/>
          </ac:cxnSpMkLst>
        </pc:cxnChg>
        <pc:cxnChg chg="add mod">
          <ac:chgData name="Schrider, Dan" userId="bdb7dbfd-0c19-4820-840a-a8d8c94a91de" providerId="ADAL" clId="{941CE861-D14B-3E4C-A6AE-170235C5813B}" dt="2025-03-04T16:59:40.657" v="622"/>
          <ac:cxnSpMkLst>
            <pc:docMk/>
            <pc:sldMk cId="581053184" sldId="919"/>
            <ac:cxnSpMk id="12" creationId="{9B3ABD33-5B0B-FF1B-8A27-40137051B86A}"/>
          </ac:cxnSpMkLst>
        </pc:cxnChg>
        <pc:cxnChg chg="add mod">
          <ac:chgData name="Schrider, Dan" userId="bdb7dbfd-0c19-4820-840a-a8d8c94a91de" providerId="ADAL" clId="{941CE861-D14B-3E4C-A6AE-170235C5813B}" dt="2025-03-04T16:59:40.657" v="622"/>
          <ac:cxnSpMkLst>
            <pc:docMk/>
            <pc:sldMk cId="581053184" sldId="919"/>
            <ac:cxnSpMk id="14" creationId="{CE5BDC6D-5E1E-7617-5504-C0F28624FF23}"/>
          </ac:cxnSpMkLst>
        </pc:cxnChg>
        <pc:cxnChg chg="add mod">
          <ac:chgData name="Schrider, Dan" userId="bdb7dbfd-0c19-4820-840a-a8d8c94a91de" providerId="ADAL" clId="{941CE861-D14B-3E4C-A6AE-170235C5813B}" dt="2025-03-04T16:59:40.657" v="622"/>
          <ac:cxnSpMkLst>
            <pc:docMk/>
            <pc:sldMk cId="581053184" sldId="919"/>
            <ac:cxnSpMk id="15" creationId="{824E8734-5893-36E0-FF85-0922DF2E6D5B}"/>
          </ac:cxnSpMkLst>
        </pc:cxnChg>
        <pc:cxnChg chg="add mod">
          <ac:chgData name="Schrider, Dan" userId="bdb7dbfd-0c19-4820-840a-a8d8c94a91de" providerId="ADAL" clId="{941CE861-D14B-3E4C-A6AE-170235C5813B}" dt="2025-03-04T16:59:40.657" v="622"/>
          <ac:cxnSpMkLst>
            <pc:docMk/>
            <pc:sldMk cId="581053184" sldId="919"/>
            <ac:cxnSpMk id="16" creationId="{E372B61C-7D8A-B25D-F591-2901E292F90D}"/>
          </ac:cxnSpMkLst>
        </pc:cxnChg>
        <pc:cxnChg chg="add mod">
          <ac:chgData name="Schrider, Dan" userId="bdb7dbfd-0c19-4820-840a-a8d8c94a91de" providerId="ADAL" clId="{941CE861-D14B-3E4C-A6AE-170235C5813B}" dt="2025-03-04T16:59:40.657" v="622"/>
          <ac:cxnSpMkLst>
            <pc:docMk/>
            <pc:sldMk cId="581053184" sldId="919"/>
            <ac:cxnSpMk id="17" creationId="{BBEDE023-4716-5D2B-EE93-4E94B8AF1996}"/>
          </ac:cxnSpMkLst>
        </pc:cxnChg>
        <pc:cxnChg chg="mod">
          <ac:chgData name="Schrider, Dan" userId="bdb7dbfd-0c19-4820-840a-a8d8c94a91de" providerId="ADAL" clId="{941CE861-D14B-3E4C-A6AE-170235C5813B}" dt="2025-03-04T17:01:21.542" v="633"/>
          <ac:cxnSpMkLst>
            <pc:docMk/>
            <pc:sldMk cId="581053184" sldId="919"/>
            <ac:cxnSpMk id="23" creationId="{D0D0E540-6E0C-4299-798C-47F5ED6B38DE}"/>
          </ac:cxnSpMkLst>
        </pc:cxnChg>
        <pc:cxnChg chg="mod">
          <ac:chgData name="Schrider, Dan" userId="bdb7dbfd-0c19-4820-840a-a8d8c94a91de" providerId="ADAL" clId="{941CE861-D14B-3E4C-A6AE-170235C5813B}" dt="2025-03-04T17:01:21.542" v="633"/>
          <ac:cxnSpMkLst>
            <pc:docMk/>
            <pc:sldMk cId="581053184" sldId="919"/>
            <ac:cxnSpMk id="28" creationId="{A5960C71-FE46-0C66-358B-486955B27368}"/>
          </ac:cxnSpMkLst>
        </pc:cxnChg>
        <pc:cxnChg chg="mod">
          <ac:chgData name="Schrider, Dan" userId="bdb7dbfd-0c19-4820-840a-a8d8c94a91de" providerId="ADAL" clId="{941CE861-D14B-3E4C-A6AE-170235C5813B}" dt="2025-03-04T17:01:21.542" v="633"/>
          <ac:cxnSpMkLst>
            <pc:docMk/>
            <pc:sldMk cId="581053184" sldId="919"/>
            <ac:cxnSpMk id="29" creationId="{9D9787DF-9702-A6A8-1F80-AA66D08A2CEF}"/>
          </ac:cxnSpMkLst>
        </pc:cxnChg>
        <pc:cxnChg chg="mod">
          <ac:chgData name="Schrider, Dan" userId="bdb7dbfd-0c19-4820-840a-a8d8c94a91de" providerId="ADAL" clId="{941CE861-D14B-3E4C-A6AE-170235C5813B}" dt="2025-03-04T17:01:21.542" v="633"/>
          <ac:cxnSpMkLst>
            <pc:docMk/>
            <pc:sldMk cId="581053184" sldId="919"/>
            <ac:cxnSpMk id="31" creationId="{073C11DD-D593-76DF-5D29-91B70A26EB2B}"/>
          </ac:cxnSpMkLst>
        </pc:cxnChg>
        <pc:cxnChg chg="mod">
          <ac:chgData name="Schrider, Dan" userId="bdb7dbfd-0c19-4820-840a-a8d8c94a91de" providerId="ADAL" clId="{941CE861-D14B-3E4C-A6AE-170235C5813B}" dt="2025-03-04T17:01:21.542" v="633"/>
          <ac:cxnSpMkLst>
            <pc:docMk/>
            <pc:sldMk cId="581053184" sldId="919"/>
            <ac:cxnSpMk id="32" creationId="{3DE11B9A-15B0-ACC0-F817-8B20E810FE76}"/>
          </ac:cxnSpMkLst>
        </pc:cxnChg>
        <pc:cxnChg chg="mod">
          <ac:chgData name="Schrider, Dan" userId="bdb7dbfd-0c19-4820-840a-a8d8c94a91de" providerId="ADAL" clId="{941CE861-D14B-3E4C-A6AE-170235C5813B}" dt="2025-03-04T17:01:21.542" v="633"/>
          <ac:cxnSpMkLst>
            <pc:docMk/>
            <pc:sldMk cId="581053184" sldId="919"/>
            <ac:cxnSpMk id="34" creationId="{8D1AAE3D-D2A5-6B7E-4031-DDF2BD337C0D}"/>
          </ac:cxnSpMkLst>
        </pc:cxnChg>
        <pc:cxnChg chg="mod">
          <ac:chgData name="Schrider, Dan" userId="bdb7dbfd-0c19-4820-840a-a8d8c94a91de" providerId="ADAL" clId="{941CE861-D14B-3E4C-A6AE-170235C5813B}" dt="2025-03-04T17:01:21.542" v="633"/>
          <ac:cxnSpMkLst>
            <pc:docMk/>
            <pc:sldMk cId="581053184" sldId="919"/>
            <ac:cxnSpMk id="36" creationId="{BEC19CB3-BE98-36E9-57E5-2C62B24B4B06}"/>
          </ac:cxnSpMkLst>
        </pc:cxnChg>
        <pc:cxnChg chg="mod">
          <ac:chgData name="Schrider, Dan" userId="bdb7dbfd-0c19-4820-840a-a8d8c94a91de" providerId="ADAL" clId="{941CE861-D14B-3E4C-A6AE-170235C5813B}" dt="2025-03-04T17:01:21.542" v="633"/>
          <ac:cxnSpMkLst>
            <pc:docMk/>
            <pc:sldMk cId="581053184" sldId="919"/>
            <ac:cxnSpMk id="38" creationId="{4770E4D5-A238-2C70-A8F0-47AB1F360C29}"/>
          </ac:cxnSpMkLst>
        </pc:cxnChg>
        <pc:cxnChg chg="mod">
          <ac:chgData name="Schrider, Dan" userId="bdb7dbfd-0c19-4820-840a-a8d8c94a91de" providerId="ADAL" clId="{941CE861-D14B-3E4C-A6AE-170235C5813B}" dt="2025-03-04T17:01:21.542" v="633"/>
          <ac:cxnSpMkLst>
            <pc:docMk/>
            <pc:sldMk cId="581053184" sldId="919"/>
            <ac:cxnSpMk id="40" creationId="{AE5944E8-12E0-2F52-7B2D-DDE266C00A6B}"/>
          </ac:cxnSpMkLst>
        </pc:cxnChg>
      </pc:sldChg>
      <pc:sldChg chg="addSp delSp modSp new mod">
        <pc:chgData name="Schrider, Dan" userId="bdb7dbfd-0c19-4820-840a-a8d8c94a91de" providerId="ADAL" clId="{941CE861-D14B-3E4C-A6AE-170235C5813B}" dt="2025-03-04T17:36:07.202" v="857" actId="1076"/>
        <pc:sldMkLst>
          <pc:docMk/>
          <pc:sldMk cId="968151850" sldId="919"/>
        </pc:sldMkLst>
        <pc:spChg chg="mod">
          <ac:chgData name="Schrider, Dan" userId="bdb7dbfd-0c19-4820-840a-a8d8c94a91de" providerId="ADAL" clId="{941CE861-D14B-3E4C-A6AE-170235C5813B}" dt="2025-03-04T17:04:36.499" v="662" actId="20577"/>
          <ac:spMkLst>
            <pc:docMk/>
            <pc:sldMk cId="968151850" sldId="919"/>
            <ac:spMk id="2" creationId="{2CA3FE60-B527-38A2-7272-950CDE9AFB1E}"/>
          </ac:spMkLst>
        </pc:spChg>
        <pc:spChg chg="mod">
          <ac:chgData name="Schrider, Dan" userId="bdb7dbfd-0c19-4820-840a-a8d8c94a91de" providerId="ADAL" clId="{941CE861-D14B-3E4C-A6AE-170235C5813B}" dt="2025-03-04T17:33:47.207" v="843" actId="20577"/>
          <ac:spMkLst>
            <pc:docMk/>
            <pc:sldMk cId="968151850" sldId="919"/>
            <ac:spMk id="3" creationId="{95CC385B-6395-AF7D-4684-9B50374C03F9}"/>
          </ac:spMkLst>
        </pc:spChg>
        <pc:spChg chg="add del mod">
          <ac:chgData name="Schrider, Dan" userId="bdb7dbfd-0c19-4820-840a-a8d8c94a91de" providerId="ADAL" clId="{941CE861-D14B-3E4C-A6AE-170235C5813B}" dt="2025-03-04T17:33:20.187" v="837" actId="478"/>
          <ac:spMkLst>
            <pc:docMk/>
            <pc:sldMk cId="968151850" sldId="919"/>
            <ac:spMk id="6" creationId="{662E63CC-4F4B-20FF-2593-9D21B0740A00}"/>
          </ac:spMkLst>
        </pc:spChg>
        <pc:spChg chg="add del mod">
          <ac:chgData name="Schrider, Dan" userId="bdb7dbfd-0c19-4820-840a-a8d8c94a91de" providerId="ADAL" clId="{941CE861-D14B-3E4C-A6AE-170235C5813B}" dt="2025-03-04T17:33:15.966" v="834" actId="478"/>
          <ac:spMkLst>
            <pc:docMk/>
            <pc:sldMk cId="968151850" sldId="919"/>
            <ac:spMk id="7" creationId="{1F38AE65-235F-1FEC-6BAF-1A90705C0623}"/>
          </ac:spMkLst>
        </pc:spChg>
        <pc:spChg chg="add del mod">
          <ac:chgData name="Schrider, Dan" userId="bdb7dbfd-0c19-4820-840a-a8d8c94a91de" providerId="ADAL" clId="{941CE861-D14B-3E4C-A6AE-170235C5813B}" dt="2025-03-04T17:33:19.086" v="836" actId="478"/>
          <ac:spMkLst>
            <pc:docMk/>
            <pc:sldMk cId="968151850" sldId="919"/>
            <ac:spMk id="8" creationId="{3704F889-17DC-0B27-1FF4-4E4BFE0F064A}"/>
          </ac:spMkLst>
        </pc:spChg>
        <pc:spChg chg="add del mod">
          <ac:chgData name="Schrider, Dan" userId="bdb7dbfd-0c19-4820-840a-a8d8c94a91de" providerId="ADAL" clId="{941CE861-D14B-3E4C-A6AE-170235C5813B}" dt="2025-03-04T17:33:17.789" v="835" actId="478"/>
          <ac:spMkLst>
            <pc:docMk/>
            <pc:sldMk cId="968151850" sldId="919"/>
            <ac:spMk id="9" creationId="{68279651-9AA4-F8D1-178C-6861E9B8BA30}"/>
          </ac:spMkLst>
        </pc:spChg>
        <pc:spChg chg="add mod">
          <ac:chgData name="Schrider, Dan" userId="bdb7dbfd-0c19-4820-840a-a8d8c94a91de" providerId="ADAL" clId="{941CE861-D14B-3E4C-A6AE-170235C5813B}" dt="2025-03-04T17:33:11.184" v="833" actId="1076"/>
          <ac:spMkLst>
            <pc:docMk/>
            <pc:sldMk cId="968151850" sldId="919"/>
            <ac:spMk id="10" creationId="{3758B53C-9207-CD92-762D-FD7502C00820}"/>
          </ac:spMkLst>
        </pc:spChg>
        <pc:spChg chg="add mod">
          <ac:chgData name="Schrider, Dan" userId="bdb7dbfd-0c19-4820-840a-a8d8c94a91de" providerId="ADAL" clId="{941CE861-D14B-3E4C-A6AE-170235C5813B}" dt="2025-03-04T17:33:11.184" v="833" actId="1076"/>
          <ac:spMkLst>
            <pc:docMk/>
            <pc:sldMk cId="968151850" sldId="919"/>
            <ac:spMk id="11" creationId="{0F5164C5-4F1E-BC88-A252-B84DC8877145}"/>
          </ac:spMkLst>
        </pc:spChg>
        <pc:picChg chg="add mod">
          <ac:chgData name="Schrider, Dan" userId="bdb7dbfd-0c19-4820-840a-a8d8c94a91de" providerId="ADAL" clId="{941CE861-D14B-3E4C-A6AE-170235C5813B}" dt="2025-03-04T17:33:11.184" v="833" actId="1076"/>
          <ac:picMkLst>
            <pc:docMk/>
            <pc:sldMk cId="968151850" sldId="919"/>
            <ac:picMk id="4" creationId="{65EB9557-986E-A375-66A9-96273B7E8CB2}"/>
          </ac:picMkLst>
        </pc:picChg>
        <pc:picChg chg="add del mod">
          <ac:chgData name="Schrider, Dan" userId="bdb7dbfd-0c19-4820-840a-a8d8c94a91de" providerId="ADAL" clId="{941CE861-D14B-3E4C-A6AE-170235C5813B}" dt="2025-03-04T17:35:45.392" v="854" actId="478"/>
          <ac:picMkLst>
            <pc:docMk/>
            <pc:sldMk cId="968151850" sldId="919"/>
            <ac:picMk id="15" creationId="{9730F4E1-B890-7C2F-D7C1-F02DBD435648}"/>
          </ac:picMkLst>
        </pc:picChg>
        <pc:picChg chg="add mod">
          <ac:chgData name="Schrider, Dan" userId="bdb7dbfd-0c19-4820-840a-a8d8c94a91de" providerId="ADAL" clId="{941CE861-D14B-3E4C-A6AE-170235C5813B}" dt="2025-03-04T17:36:07.202" v="857" actId="1076"/>
          <ac:picMkLst>
            <pc:docMk/>
            <pc:sldMk cId="968151850" sldId="919"/>
            <ac:picMk id="16" creationId="{F84A4E5A-6470-811B-323B-9633CAE36FDE}"/>
          </ac:picMkLst>
        </pc:picChg>
        <pc:cxnChg chg="add mod">
          <ac:chgData name="Schrider, Dan" userId="bdb7dbfd-0c19-4820-840a-a8d8c94a91de" providerId="ADAL" clId="{941CE861-D14B-3E4C-A6AE-170235C5813B}" dt="2025-03-04T17:33:11.184" v="833" actId="1076"/>
          <ac:cxnSpMkLst>
            <pc:docMk/>
            <pc:sldMk cId="968151850" sldId="919"/>
            <ac:cxnSpMk id="5" creationId="{B00E21AC-B4FD-7EFB-1E5A-BD699B8C30E9}"/>
          </ac:cxnSpMkLst>
        </pc:cxnChg>
        <pc:cxnChg chg="add mod">
          <ac:chgData name="Schrider, Dan" userId="bdb7dbfd-0c19-4820-840a-a8d8c94a91de" providerId="ADAL" clId="{941CE861-D14B-3E4C-A6AE-170235C5813B}" dt="2025-03-04T17:33:40.214" v="839" actId="1582"/>
          <ac:cxnSpMkLst>
            <pc:docMk/>
            <pc:sldMk cId="968151850" sldId="919"/>
            <ac:cxnSpMk id="13" creationId="{61535669-7D00-3C7D-32DB-D657C32533E9}"/>
          </ac:cxnSpMkLst>
        </pc:cxnChg>
        <pc:cxnChg chg="add mod">
          <ac:chgData name="Schrider, Dan" userId="bdb7dbfd-0c19-4820-840a-a8d8c94a91de" providerId="ADAL" clId="{941CE861-D14B-3E4C-A6AE-170235C5813B}" dt="2025-03-04T17:33:59.784" v="851" actId="1076"/>
          <ac:cxnSpMkLst>
            <pc:docMk/>
            <pc:sldMk cId="968151850" sldId="919"/>
            <ac:cxnSpMk id="14" creationId="{061A03FB-DCE2-A390-F5DE-0BA1BA751641}"/>
          </ac:cxnSpMkLst>
        </pc:cxnChg>
      </pc:sldChg>
      <pc:sldChg chg="new del">
        <pc:chgData name="Schrider, Dan" userId="bdb7dbfd-0c19-4820-840a-a8d8c94a91de" providerId="ADAL" clId="{941CE861-D14B-3E4C-A6AE-170235C5813B}" dt="2025-03-04T17:04:28.532" v="653" actId="680"/>
        <pc:sldMkLst>
          <pc:docMk/>
          <pc:sldMk cId="3038043965" sldId="919"/>
        </pc:sldMkLst>
      </pc:sldChg>
      <pc:sldChg chg="addSp delSp modSp new mod">
        <pc:chgData name="Schrider, Dan" userId="bdb7dbfd-0c19-4820-840a-a8d8c94a91de" providerId="ADAL" clId="{941CE861-D14B-3E4C-A6AE-170235C5813B}" dt="2025-03-04T21:45:06.424" v="1240" actId="14100"/>
        <pc:sldMkLst>
          <pc:docMk/>
          <pc:sldMk cId="2801607285" sldId="920"/>
        </pc:sldMkLst>
        <pc:spChg chg="mod">
          <ac:chgData name="Schrider, Dan" userId="bdb7dbfd-0c19-4820-840a-a8d8c94a91de" providerId="ADAL" clId="{941CE861-D14B-3E4C-A6AE-170235C5813B}" dt="2025-03-04T21:39:13.697" v="898" actId="14100"/>
          <ac:spMkLst>
            <pc:docMk/>
            <pc:sldMk cId="2801607285" sldId="920"/>
            <ac:spMk id="2" creationId="{26F8E5E2-EC9F-743E-9031-A08E1D915DED}"/>
          </ac:spMkLst>
        </pc:spChg>
        <pc:spChg chg="del">
          <ac:chgData name="Schrider, Dan" userId="bdb7dbfd-0c19-4820-840a-a8d8c94a91de" providerId="ADAL" clId="{941CE861-D14B-3E4C-A6AE-170235C5813B}" dt="2025-03-04T21:39:16.947" v="899" actId="478"/>
          <ac:spMkLst>
            <pc:docMk/>
            <pc:sldMk cId="2801607285" sldId="920"/>
            <ac:spMk id="3" creationId="{FC019F3F-3993-53DE-7E45-6B24384B352C}"/>
          </ac:spMkLst>
        </pc:spChg>
        <pc:spChg chg="add mod">
          <ac:chgData name="Schrider, Dan" userId="bdb7dbfd-0c19-4820-840a-a8d8c94a91de" providerId="ADAL" clId="{941CE861-D14B-3E4C-A6AE-170235C5813B}" dt="2025-03-04T21:45:01.052" v="1239" actId="1076"/>
          <ac:spMkLst>
            <pc:docMk/>
            <pc:sldMk cId="2801607285" sldId="920"/>
            <ac:spMk id="4" creationId="{6820B651-5D59-A286-4126-A1D7225F8AD0}"/>
          </ac:spMkLst>
        </pc:spChg>
        <pc:spChg chg="add mod">
          <ac:chgData name="Schrider, Dan" userId="bdb7dbfd-0c19-4820-840a-a8d8c94a91de" providerId="ADAL" clId="{941CE861-D14B-3E4C-A6AE-170235C5813B}" dt="2025-03-04T21:40:03.264" v="1065" actId="122"/>
          <ac:spMkLst>
            <pc:docMk/>
            <pc:sldMk cId="2801607285" sldId="920"/>
            <ac:spMk id="5" creationId="{027CAC2B-9973-AAD4-EDD0-7022AB44A8A8}"/>
          </ac:spMkLst>
        </pc:spChg>
        <pc:spChg chg="mod">
          <ac:chgData name="Schrider, Dan" userId="bdb7dbfd-0c19-4820-840a-a8d8c94a91de" providerId="ADAL" clId="{941CE861-D14B-3E4C-A6AE-170235C5813B}" dt="2025-03-04T21:40:33.862" v="1067"/>
          <ac:spMkLst>
            <pc:docMk/>
            <pc:sldMk cId="2801607285" sldId="920"/>
            <ac:spMk id="8" creationId="{2316D8C5-5C34-256C-E5F7-C602E8A4C163}"/>
          </ac:spMkLst>
        </pc:spChg>
        <pc:spChg chg="add del mod">
          <ac:chgData name="Schrider, Dan" userId="bdb7dbfd-0c19-4820-840a-a8d8c94a91de" providerId="ADAL" clId="{941CE861-D14B-3E4C-A6AE-170235C5813B}" dt="2025-03-04T21:41:00.437" v="1071" actId="478"/>
          <ac:spMkLst>
            <pc:docMk/>
            <pc:sldMk cId="2801607285" sldId="920"/>
            <ac:spMk id="11" creationId="{F6211661-5225-8EEC-2708-287CEE646F45}"/>
          </ac:spMkLst>
        </pc:spChg>
        <pc:spChg chg="add del mod">
          <ac:chgData name="Schrider, Dan" userId="bdb7dbfd-0c19-4820-840a-a8d8c94a91de" providerId="ADAL" clId="{941CE861-D14B-3E4C-A6AE-170235C5813B}" dt="2025-03-04T21:41:00.437" v="1071" actId="478"/>
          <ac:spMkLst>
            <pc:docMk/>
            <pc:sldMk cId="2801607285" sldId="920"/>
            <ac:spMk id="12" creationId="{5680453F-9C9B-6241-6152-BDF50B98026A}"/>
          </ac:spMkLst>
        </pc:spChg>
        <pc:spChg chg="add del mod">
          <ac:chgData name="Schrider, Dan" userId="bdb7dbfd-0c19-4820-840a-a8d8c94a91de" providerId="ADAL" clId="{941CE861-D14B-3E4C-A6AE-170235C5813B}" dt="2025-03-04T21:41:00.437" v="1071" actId="478"/>
          <ac:spMkLst>
            <pc:docMk/>
            <pc:sldMk cId="2801607285" sldId="920"/>
            <ac:spMk id="13" creationId="{87D1208E-BB43-D60B-36CD-2DB591C9E77F}"/>
          </ac:spMkLst>
        </pc:spChg>
        <pc:spChg chg="add del mod">
          <ac:chgData name="Schrider, Dan" userId="bdb7dbfd-0c19-4820-840a-a8d8c94a91de" providerId="ADAL" clId="{941CE861-D14B-3E4C-A6AE-170235C5813B}" dt="2025-03-04T21:41:00.437" v="1071" actId="478"/>
          <ac:spMkLst>
            <pc:docMk/>
            <pc:sldMk cId="2801607285" sldId="920"/>
            <ac:spMk id="14" creationId="{1F0E1351-DD29-AAD8-153D-C096D06442AB}"/>
          </ac:spMkLst>
        </pc:spChg>
        <pc:spChg chg="add mod">
          <ac:chgData name="Schrider, Dan" userId="bdb7dbfd-0c19-4820-840a-a8d8c94a91de" providerId="ADAL" clId="{941CE861-D14B-3E4C-A6AE-170235C5813B}" dt="2025-03-04T21:41:06.797" v="1072" actId="1076"/>
          <ac:spMkLst>
            <pc:docMk/>
            <pc:sldMk cId="2801607285" sldId="920"/>
            <ac:spMk id="15" creationId="{9FBFCAA5-03DA-E52D-E8DE-BFD9AB0426DF}"/>
          </ac:spMkLst>
        </pc:spChg>
        <pc:spChg chg="add mod">
          <ac:chgData name="Schrider, Dan" userId="bdb7dbfd-0c19-4820-840a-a8d8c94a91de" providerId="ADAL" clId="{941CE861-D14B-3E4C-A6AE-170235C5813B}" dt="2025-03-04T21:41:06.797" v="1072" actId="1076"/>
          <ac:spMkLst>
            <pc:docMk/>
            <pc:sldMk cId="2801607285" sldId="920"/>
            <ac:spMk id="16" creationId="{4BC078FE-871A-65BC-55F2-CA1CC464A865}"/>
          </ac:spMkLst>
        </pc:spChg>
        <pc:spChg chg="add mod">
          <ac:chgData name="Schrider, Dan" userId="bdb7dbfd-0c19-4820-840a-a8d8c94a91de" providerId="ADAL" clId="{941CE861-D14B-3E4C-A6AE-170235C5813B}" dt="2025-03-04T21:42:04.645" v="1174" actId="1076"/>
          <ac:spMkLst>
            <pc:docMk/>
            <pc:sldMk cId="2801607285" sldId="920"/>
            <ac:spMk id="18" creationId="{6DDD23B2-68EE-D358-315B-BE28AE1112C8}"/>
          </ac:spMkLst>
        </pc:spChg>
        <pc:spChg chg="add mod">
          <ac:chgData name="Schrider, Dan" userId="bdb7dbfd-0c19-4820-840a-a8d8c94a91de" providerId="ADAL" clId="{941CE861-D14B-3E4C-A6AE-170235C5813B}" dt="2025-03-04T21:42:25.571" v="1182" actId="1076"/>
          <ac:spMkLst>
            <pc:docMk/>
            <pc:sldMk cId="2801607285" sldId="920"/>
            <ac:spMk id="20" creationId="{9D9A5B31-5684-E717-0745-7B8F7DC3E534}"/>
          </ac:spMkLst>
        </pc:spChg>
        <pc:spChg chg="add del mod">
          <ac:chgData name="Schrider, Dan" userId="bdb7dbfd-0c19-4820-840a-a8d8c94a91de" providerId="ADAL" clId="{941CE861-D14B-3E4C-A6AE-170235C5813B}" dt="2025-03-04T21:42:49.370" v="1192" actId="478"/>
          <ac:spMkLst>
            <pc:docMk/>
            <pc:sldMk cId="2801607285" sldId="920"/>
            <ac:spMk id="23" creationId="{F2DCC8CF-F841-BB70-77C0-98154C9294E6}"/>
          </ac:spMkLst>
        </pc:spChg>
        <pc:spChg chg="add mod">
          <ac:chgData name="Schrider, Dan" userId="bdb7dbfd-0c19-4820-840a-a8d8c94a91de" providerId="ADAL" clId="{941CE861-D14B-3E4C-A6AE-170235C5813B}" dt="2025-03-04T21:43:00.585" v="1198" actId="1076"/>
          <ac:spMkLst>
            <pc:docMk/>
            <pc:sldMk cId="2801607285" sldId="920"/>
            <ac:spMk id="24" creationId="{C601B274-1092-2F6E-2EF2-64761371B12A}"/>
          </ac:spMkLst>
        </pc:spChg>
        <pc:spChg chg="add mod">
          <ac:chgData name="Schrider, Dan" userId="bdb7dbfd-0c19-4820-840a-a8d8c94a91de" providerId="ADAL" clId="{941CE861-D14B-3E4C-A6AE-170235C5813B}" dt="2025-03-04T21:43:19.155" v="1224" actId="20577"/>
          <ac:spMkLst>
            <pc:docMk/>
            <pc:sldMk cId="2801607285" sldId="920"/>
            <ac:spMk id="26" creationId="{764BCA97-4264-0434-76A5-9779AE5C9CE6}"/>
          </ac:spMkLst>
        </pc:spChg>
        <pc:spChg chg="add mod">
          <ac:chgData name="Schrider, Dan" userId="bdb7dbfd-0c19-4820-840a-a8d8c94a91de" providerId="ADAL" clId="{941CE861-D14B-3E4C-A6AE-170235C5813B}" dt="2025-03-04T21:45:06.424" v="1240" actId="14100"/>
          <ac:spMkLst>
            <pc:docMk/>
            <pc:sldMk cId="2801607285" sldId="920"/>
            <ac:spMk id="27" creationId="{2DF10CC2-214B-A965-B8A5-E33A0AE355AF}"/>
          </ac:spMkLst>
        </pc:spChg>
        <pc:grpChg chg="add mod">
          <ac:chgData name="Schrider, Dan" userId="bdb7dbfd-0c19-4820-840a-a8d8c94a91de" providerId="ADAL" clId="{941CE861-D14B-3E4C-A6AE-170235C5813B}" dt="2025-03-04T21:40:39.373" v="1068" actId="1076"/>
          <ac:grpSpMkLst>
            <pc:docMk/>
            <pc:sldMk cId="2801607285" sldId="920"/>
            <ac:grpSpMk id="6" creationId="{4A531A4F-2CF7-D712-D583-18B6B8AE1B97}"/>
          </ac:grpSpMkLst>
        </pc:grpChg>
        <pc:picChg chg="mod">
          <ac:chgData name="Schrider, Dan" userId="bdb7dbfd-0c19-4820-840a-a8d8c94a91de" providerId="ADAL" clId="{941CE861-D14B-3E4C-A6AE-170235C5813B}" dt="2025-03-04T21:40:33.862" v="1067"/>
          <ac:picMkLst>
            <pc:docMk/>
            <pc:sldMk cId="2801607285" sldId="920"/>
            <ac:picMk id="7" creationId="{FEB463F3-12CA-2CE5-0EE3-0AB9E51A05E0}"/>
          </ac:picMkLst>
        </pc:picChg>
        <pc:picChg chg="add mod">
          <ac:chgData name="Schrider, Dan" userId="bdb7dbfd-0c19-4820-840a-a8d8c94a91de" providerId="ADAL" clId="{941CE861-D14B-3E4C-A6AE-170235C5813B}" dt="2025-03-04T21:41:30.377" v="1137" actId="1076"/>
          <ac:picMkLst>
            <pc:docMk/>
            <pc:sldMk cId="2801607285" sldId="920"/>
            <ac:picMk id="9" creationId="{EBBB2236-EECE-27AD-FFD7-B6F0E59FC2D9}"/>
          </ac:picMkLst>
        </pc:picChg>
        <pc:cxnChg chg="add mod">
          <ac:chgData name="Schrider, Dan" userId="bdb7dbfd-0c19-4820-840a-a8d8c94a91de" providerId="ADAL" clId="{941CE861-D14B-3E4C-A6AE-170235C5813B}" dt="2025-03-04T21:41:06.797" v="1072" actId="1076"/>
          <ac:cxnSpMkLst>
            <pc:docMk/>
            <pc:sldMk cId="2801607285" sldId="920"/>
            <ac:cxnSpMk id="10" creationId="{B20A2448-4504-C3FC-96A3-D62EDA1FEABF}"/>
          </ac:cxnSpMkLst>
        </pc:cxnChg>
        <pc:cxnChg chg="add mod">
          <ac:chgData name="Schrider, Dan" userId="bdb7dbfd-0c19-4820-840a-a8d8c94a91de" providerId="ADAL" clId="{941CE861-D14B-3E4C-A6AE-170235C5813B}" dt="2025-03-04T21:42:14.665" v="1176" actId="1076"/>
          <ac:cxnSpMkLst>
            <pc:docMk/>
            <pc:sldMk cId="2801607285" sldId="920"/>
            <ac:cxnSpMk id="17" creationId="{3E46B8D2-E755-9B7C-B7AB-9180E0255FE8}"/>
          </ac:cxnSpMkLst>
        </pc:cxnChg>
        <pc:cxnChg chg="add mod">
          <ac:chgData name="Schrider, Dan" userId="bdb7dbfd-0c19-4820-840a-a8d8c94a91de" providerId="ADAL" clId="{941CE861-D14B-3E4C-A6AE-170235C5813B}" dt="2025-03-04T21:43:07.013" v="1200" actId="14100"/>
          <ac:cxnSpMkLst>
            <pc:docMk/>
            <pc:sldMk cId="2801607285" sldId="920"/>
            <ac:cxnSpMk id="21" creationId="{F6F6A246-95CD-26CA-C7CC-896C5A41501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2F717-A925-4F4A-AE1A-FFCB7150147F}" type="datetimeFigureOut">
              <a:rPr lang="en-US" smtClean="0"/>
              <a:t>3/6/25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ADB8D-02D1-6C43-AABF-3D9E809A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20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00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07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200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447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753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897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75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705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None/>
            </a:pPr>
            <a:endParaRPr lang="en-US" baseline="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7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02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33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50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1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25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76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60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9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94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B0E0-9829-2046-A785-1809B4E013D3}" type="datetimeFigureOut">
              <a:rPr lang="en-US" smtClean="0"/>
              <a:t>3/6/25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33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BB0E0-9829-2046-A785-1809B4E013D3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73931-EA9A-CE4E-8F51-19E9FD27B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31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0" y="2057400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>
                <a:latin typeface="Helvetica" pitchFamily="2" charset="0"/>
              </a:rPr>
              <a:t>Detecting Introgressed Haplotypes with Deep Learning</a:t>
            </a:r>
            <a:endParaRPr lang="en-US" sz="4800" i="1" dirty="0">
              <a:latin typeface="Helvetica" pitchFamily="2" charset="0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Helvetica"/>
                <a:cs typeface="Helvetica"/>
              </a:rPr>
              <a:t>Dan </a:t>
            </a:r>
            <a:r>
              <a:rPr lang="en-US" dirty="0" err="1">
                <a:latin typeface="Helvetica"/>
                <a:cs typeface="Helvetica"/>
              </a:rPr>
              <a:t>Schrider</a:t>
            </a:r>
            <a:endParaRPr lang="en-US" dirty="0">
              <a:latin typeface="Helvetica"/>
              <a:cs typeface="Helvetic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Helvetica"/>
                <a:cs typeface="Helvetica"/>
              </a:rPr>
              <a:t>University of North Carolina at Chapel Hill</a:t>
            </a:r>
          </a:p>
        </p:txBody>
      </p:sp>
    </p:spTree>
    <p:extLst>
      <p:ext uri="{BB962C8B-B14F-4D97-AF65-F5344CB8AC3E}">
        <p14:creationId xmlns:p14="http://schemas.microsoft.com/office/powerpoint/2010/main" val="3615781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222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  <a:cs typeface="Helvetica"/>
              </a:rPr>
              <a:t>Convolutional Neural Network (CNN)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43074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image made by </a:t>
            </a:r>
            <a:r>
              <a:rPr lang="en-US" dirty="0" err="1">
                <a:latin typeface="Helvetica" pitchFamily="2" charset="0"/>
              </a:rPr>
              <a:t>Ujjwal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Karn</a:t>
            </a:r>
            <a:r>
              <a:rPr lang="en-US" dirty="0">
                <a:latin typeface="Helvetica" pitchFamily="2" charset="0"/>
              </a:rPr>
              <a:t> using Adam Harley’s awesome interactive tool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3629"/>
            <a:ext cx="9144000" cy="51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28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Convolutional filter layer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4000" y="214005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108494" y="2419513"/>
          <a:ext cx="917836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8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24001" y="397640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matrix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08495" y="3333913"/>
            <a:ext cx="91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Filter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418985" y="2216863"/>
          <a:ext cx="136371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5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5337096" y="2864116"/>
            <a:ext cx="716117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24000" y="2140050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50536" y="3809812"/>
            <a:ext cx="257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1*1 + 3*0 + 2*1 + 1*1 = 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84803" y="2140050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50536" y="4183619"/>
            <a:ext cx="257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3*1 + 4*0 + 1*1 + 5*1 = 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26120" y="2756034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26120" y="3192144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029823" y="3192058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11921" y="3192144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449472" y="2756034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449472" y="2277658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29823" y="2736997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06572" y="2264148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529892" y="2277658"/>
            <a:ext cx="229698" cy="2837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431194" y="3069156"/>
            <a:ext cx="921606" cy="8996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5400000">
            <a:off x="6768713" y="4569728"/>
            <a:ext cx="65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50536" y="4962462"/>
            <a:ext cx="257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2*1 + 1*0 + 4*1 + 2*1 = 8</a:t>
            </a:r>
          </a:p>
        </p:txBody>
      </p:sp>
    </p:spTree>
    <p:extLst>
      <p:ext uri="{BB962C8B-B14F-4D97-AF65-F5344CB8AC3E}">
        <p14:creationId xmlns:p14="http://schemas.microsoft.com/office/powerpoint/2010/main" val="215098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/>
      <p:bldP spid="15" grpId="0" animBg="1"/>
      <p:bldP spid="15" grpId="1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32350" y="6430747"/>
            <a:ext cx="271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made by Rob Fergus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1619"/>
            <a:ext cx="9144000" cy="501777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Convolutional filter layer</a:t>
            </a:r>
          </a:p>
        </p:txBody>
      </p:sp>
    </p:spTree>
    <p:extLst>
      <p:ext uri="{BB962C8B-B14F-4D97-AF65-F5344CB8AC3E}">
        <p14:creationId xmlns:p14="http://schemas.microsoft.com/office/powerpoint/2010/main" val="951524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ImageNet Challenge</a:t>
            </a:r>
          </a:p>
        </p:txBody>
      </p:sp>
      <p:pic>
        <p:nvPicPr>
          <p:cNvPr id="30722" name="Picture 2" descr="ImageNet Classification with Deep Convolutional Neural Networks | the  morning paper">
            <a:extLst>
              <a:ext uri="{FF2B5EF4-FFF2-40B4-BE49-F238E27FC236}">
                <a16:creationId xmlns:a16="http://schemas.microsoft.com/office/drawing/2014/main" id="{C5B56C96-D58D-754E-BE7C-6649524C6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739" y="1513708"/>
            <a:ext cx="5744521" cy="479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114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03D6-CB6B-684F-8190-8E4938F0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elvetica" pitchFamily="2" charset="0"/>
              </a:rPr>
              <a:t>CNNs broke the ImageNet Challenge</a:t>
            </a:r>
          </a:p>
        </p:txBody>
      </p:sp>
      <p:pic>
        <p:nvPicPr>
          <p:cNvPr id="7170" name="Picture 2" descr="New Vision Technologies For Real-World Applications">
            <a:extLst>
              <a:ext uri="{FF2B5EF4-FFF2-40B4-BE49-F238E27FC236}">
                <a16:creationId xmlns:a16="http://schemas.microsoft.com/office/drawing/2014/main" id="{2A98D44A-82A1-054A-8F6F-2CA3DFA70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690689"/>
            <a:ext cx="81280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1B0F4D-D2A9-9F45-93E5-E0FE6D30BB84}"/>
              </a:ext>
            </a:extLst>
          </p:cNvPr>
          <p:cNvSpPr txBox="1"/>
          <p:nvPr/>
        </p:nvSpPr>
        <p:spPr>
          <a:xfrm>
            <a:off x="1699739" y="6308208"/>
            <a:ext cx="621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" pitchFamily="2" charset="0"/>
              </a:rPr>
              <a:t>Krizhevsky</a:t>
            </a:r>
            <a:r>
              <a:rPr lang="en-US" dirty="0">
                <a:latin typeface="Helvetica" pitchFamily="2" charset="0"/>
              </a:rPr>
              <a:t> et al. (2012): arguably the start of the revolution</a:t>
            </a:r>
          </a:p>
        </p:txBody>
      </p:sp>
    </p:spTree>
    <p:extLst>
      <p:ext uri="{BB962C8B-B14F-4D97-AF65-F5344CB8AC3E}">
        <p14:creationId xmlns:p14="http://schemas.microsoft.com/office/powerpoint/2010/main" val="4163707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  <a:cs typeface="Helvetica"/>
              </a:rPr>
              <a:t>What if this is our “image”?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47695" y="280118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71749" y="4580913"/>
            <a:ext cx="397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cs typeface="Helvetica"/>
              </a:rPr>
              <a:t>Genomic positions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722251" y="2990695"/>
            <a:ext cx="204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cs typeface="Helvetica"/>
              </a:rPr>
              <a:t>Samples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488" y="5576238"/>
            <a:ext cx="912851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Helvetica" pitchFamily="2" charset="0"/>
              </a:rPr>
              <a:t>What can we infer about a population sample’s evolutionary history using a CNN?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4A4EAC-688C-6885-5F6C-968870C142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4872" y="2431994"/>
            <a:ext cx="4707984" cy="172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65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  <a:cs typeface="Helvetica"/>
              </a:rPr>
              <a:t>What if this is our “image”?</a:t>
            </a:r>
          </a:p>
        </p:txBody>
      </p:sp>
      <p:pic>
        <p:nvPicPr>
          <p:cNvPr id="8" name="Picture 7" descr="Figure_1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20875" y="1952965"/>
            <a:ext cx="5148165" cy="27073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47695" y="280118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71749" y="4580913"/>
            <a:ext cx="397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cs typeface="Helvetica"/>
              </a:rPr>
              <a:t>Genomic positions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722251" y="2990695"/>
            <a:ext cx="204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cs typeface="Helvetica"/>
              </a:rPr>
              <a:t>Samples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488" y="5576238"/>
            <a:ext cx="912851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Helvetica" pitchFamily="2" charset="0"/>
              </a:rPr>
              <a:t>What can we infer about a population sample’s evolutionary history using a CNN?</a:t>
            </a:r>
          </a:p>
        </p:txBody>
      </p:sp>
    </p:spTree>
    <p:extLst>
      <p:ext uri="{BB962C8B-B14F-4D97-AF65-F5344CB8AC3E}">
        <p14:creationId xmlns:p14="http://schemas.microsoft.com/office/powerpoint/2010/main" val="1224538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65168-C424-1876-7C1A-4BA1F1A12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1C5742F-ED22-4B2B-D086-66CC5633D076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latin typeface="Helvetica" pitchFamily="2" charset="0"/>
              </a:rPr>
              <a:t>Using a CNN to detect introgressed windows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0B0C56-8310-E273-C179-2C37D176D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05" r="34187" b="66532"/>
          <a:stretch/>
        </p:blipFill>
        <p:spPr>
          <a:xfrm>
            <a:off x="2947084" y="1343809"/>
            <a:ext cx="2544896" cy="229525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EF8D63-9DF8-07DA-6C9F-CE3FFFA620F1}"/>
              </a:ext>
            </a:extLst>
          </p:cNvPr>
          <p:cNvCxnSpPr>
            <a:cxnSpLocks/>
          </p:cNvCxnSpPr>
          <p:nvPr/>
        </p:nvCxnSpPr>
        <p:spPr>
          <a:xfrm flipV="1">
            <a:off x="3408542" y="2489782"/>
            <a:ext cx="2177154" cy="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DDF9B375-429E-2781-0351-2B971D64AA3D}"/>
              </a:ext>
            </a:extLst>
          </p:cNvPr>
          <p:cNvSpPr/>
          <p:nvPr/>
        </p:nvSpPr>
        <p:spPr>
          <a:xfrm rot="10800000">
            <a:off x="5439363" y="2511812"/>
            <a:ext cx="318141" cy="814990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E2915C-8F94-56AE-D303-78B140E581C8}"/>
              </a:ext>
            </a:extLst>
          </p:cNvPr>
          <p:cNvSpPr txBox="1"/>
          <p:nvPr/>
        </p:nvSpPr>
        <p:spPr>
          <a:xfrm>
            <a:off x="5724452" y="2750034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Population 2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988FCD6A-9D9B-7849-7D98-981B249355DB}"/>
              </a:ext>
            </a:extLst>
          </p:cNvPr>
          <p:cNvSpPr/>
          <p:nvPr/>
        </p:nvSpPr>
        <p:spPr>
          <a:xfrm rot="10800000">
            <a:off x="5439363" y="1641738"/>
            <a:ext cx="318141" cy="814990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1F9294-2C8B-B5E6-C4D5-D1CE448EDAD6}"/>
              </a:ext>
            </a:extLst>
          </p:cNvPr>
          <p:cNvSpPr txBox="1"/>
          <p:nvPr/>
        </p:nvSpPr>
        <p:spPr>
          <a:xfrm>
            <a:off x="5724452" y="1883893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Population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72F239-CA72-A710-75E8-62FDAE4E95F4}"/>
              </a:ext>
            </a:extLst>
          </p:cNvPr>
          <p:cNvSpPr txBox="1"/>
          <p:nvPr/>
        </p:nvSpPr>
        <p:spPr>
          <a:xfrm>
            <a:off x="3583127" y="1343808"/>
            <a:ext cx="164363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Input alignment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1FD6A1-43AB-EBDE-B419-A28D0F0E710F}"/>
              </a:ext>
            </a:extLst>
          </p:cNvPr>
          <p:cNvSpPr txBox="1"/>
          <p:nvPr/>
        </p:nvSpPr>
        <p:spPr>
          <a:xfrm>
            <a:off x="3722102" y="3518730"/>
            <a:ext cx="14093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Polymorphisms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49C718-3CCF-556C-C9DF-383B96099C5D}"/>
              </a:ext>
            </a:extLst>
          </p:cNvPr>
          <p:cNvCxnSpPr>
            <a:cxnSpLocks/>
          </p:cNvCxnSpPr>
          <p:nvPr/>
        </p:nvCxnSpPr>
        <p:spPr>
          <a:xfrm flipH="1">
            <a:off x="3470954" y="3853827"/>
            <a:ext cx="941760" cy="101941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83E3FA9-78C1-2576-11C2-9EA36EBC67CD}"/>
              </a:ext>
            </a:extLst>
          </p:cNvPr>
          <p:cNvSpPr txBox="1"/>
          <p:nvPr/>
        </p:nvSpPr>
        <p:spPr>
          <a:xfrm>
            <a:off x="2480117" y="4924587"/>
            <a:ext cx="1739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Helvetica" pitchFamily="2" charset="0"/>
              </a:rPr>
              <a:t>Is there any introgression here?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1983F8-D68F-541F-1490-C2AE846236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43770" y="3809183"/>
            <a:ext cx="941759" cy="101941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29C6F0-0928-945F-AB2F-344B6CC0481B}"/>
              </a:ext>
            </a:extLst>
          </p:cNvPr>
          <p:cNvSpPr txBox="1"/>
          <p:nvPr/>
        </p:nvSpPr>
        <p:spPr>
          <a:xfrm>
            <a:off x="5068576" y="492458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Helvetica" pitchFamily="2" charset="0"/>
              </a:rPr>
              <a:t>Or not?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8B248B-AA4F-DF04-5057-F1751ACBEA9D}"/>
              </a:ext>
            </a:extLst>
          </p:cNvPr>
          <p:cNvSpPr txBox="1"/>
          <p:nvPr/>
        </p:nvSpPr>
        <p:spPr>
          <a:xfrm>
            <a:off x="0" y="603503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Can we do better than this?</a:t>
            </a:r>
          </a:p>
        </p:txBody>
      </p:sp>
    </p:spTree>
    <p:extLst>
      <p:ext uri="{BB962C8B-B14F-4D97-AF65-F5344CB8AC3E}">
        <p14:creationId xmlns:p14="http://schemas.microsoft.com/office/powerpoint/2010/main" val="1050727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474" y="1143000"/>
            <a:ext cx="5952066" cy="268911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" y="0"/>
            <a:ext cx="9144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Helvetica" pitchFamily="2" charset="0"/>
              </a:rPr>
              <a:t>Localizing introgression via Semantic Segmentation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169258-9F64-F74C-9CE9-71D8E4530A7A}"/>
              </a:ext>
            </a:extLst>
          </p:cNvPr>
          <p:cNvGrpSpPr/>
          <p:nvPr/>
        </p:nvGrpSpPr>
        <p:grpSpPr>
          <a:xfrm>
            <a:off x="3963201" y="4305812"/>
            <a:ext cx="2544896" cy="2439343"/>
            <a:chOff x="4386427" y="271942"/>
            <a:chExt cx="2544896" cy="2439343"/>
          </a:xfrm>
        </p:grpSpPr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DB8E79E-86EE-7A49-9D7F-66DF5C416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705" t="32428" r="34187" b="35505"/>
            <a:stretch/>
          </p:blipFill>
          <p:spPr>
            <a:xfrm>
              <a:off x="4386427" y="271942"/>
              <a:ext cx="2544896" cy="21991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0D6C42-B12D-B147-82D7-33C5BC9B48D3}"/>
                </a:ext>
              </a:extLst>
            </p:cNvPr>
            <p:cNvSpPr txBox="1"/>
            <p:nvPr/>
          </p:nvSpPr>
          <p:spPr>
            <a:xfrm>
              <a:off x="5532897" y="2403508"/>
              <a:ext cx="64472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  <a:cs typeface="Arial" panose="020B0604020202020204" pitchFamily="34" charset="0"/>
                </a:rPr>
                <a:t>SNPs</a:t>
              </a:r>
            </a:p>
          </p:txBody>
        </p:sp>
      </p:grp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52D1AA-5C1B-0C43-99D5-D53C2A205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05" r="34187" b="66532"/>
          <a:stretch/>
        </p:blipFill>
        <p:spPr>
          <a:xfrm>
            <a:off x="-3865" y="4262457"/>
            <a:ext cx="2544896" cy="229525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4ACCF0-2F2E-F346-9B73-65C92B8C206C}"/>
              </a:ext>
            </a:extLst>
          </p:cNvPr>
          <p:cNvCxnSpPr>
            <a:cxnSpLocks/>
          </p:cNvCxnSpPr>
          <p:nvPr/>
        </p:nvCxnSpPr>
        <p:spPr>
          <a:xfrm flipV="1">
            <a:off x="457593" y="5408430"/>
            <a:ext cx="2177154" cy="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03F08825-0B35-2445-A18D-04DC9927960F}"/>
              </a:ext>
            </a:extLst>
          </p:cNvPr>
          <p:cNvSpPr/>
          <p:nvPr/>
        </p:nvSpPr>
        <p:spPr>
          <a:xfrm rot="10800000">
            <a:off x="2488414" y="5430460"/>
            <a:ext cx="318141" cy="814990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93AF6F-15D7-E644-A8B6-DB96EFAA9E3B}"/>
              </a:ext>
            </a:extLst>
          </p:cNvPr>
          <p:cNvSpPr txBox="1"/>
          <p:nvPr/>
        </p:nvSpPr>
        <p:spPr>
          <a:xfrm>
            <a:off x="2773503" y="5668682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Population 2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53BE7AFA-DA32-F243-815F-8E091E303D55}"/>
              </a:ext>
            </a:extLst>
          </p:cNvPr>
          <p:cNvSpPr/>
          <p:nvPr/>
        </p:nvSpPr>
        <p:spPr>
          <a:xfrm rot="10800000">
            <a:off x="2488414" y="4560386"/>
            <a:ext cx="318141" cy="814990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E13F63-0D78-7F4D-8A97-941696D39B14}"/>
              </a:ext>
            </a:extLst>
          </p:cNvPr>
          <p:cNvSpPr txBox="1"/>
          <p:nvPr/>
        </p:nvSpPr>
        <p:spPr>
          <a:xfrm>
            <a:off x="2773503" y="4802541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Population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9A7065-F579-2B42-8B3C-07E206D9BD41}"/>
              </a:ext>
            </a:extLst>
          </p:cNvPr>
          <p:cNvSpPr txBox="1"/>
          <p:nvPr/>
        </p:nvSpPr>
        <p:spPr>
          <a:xfrm>
            <a:off x="632178" y="4262456"/>
            <a:ext cx="164363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Input alignment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63B3B5F-04F7-984C-B79F-9187FD6A47B2}"/>
              </a:ext>
            </a:extLst>
          </p:cNvPr>
          <p:cNvGrpSpPr/>
          <p:nvPr/>
        </p:nvGrpSpPr>
        <p:grpSpPr>
          <a:xfrm>
            <a:off x="6599104" y="4326320"/>
            <a:ext cx="2544896" cy="2423811"/>
            <a:chOff x="7147859" y="487663"/>
            <a:chExt cx="2544896" cy="2423811"/>
          </a:xfrm>
        </p:grpSpPr>
        <p:pic>
          <p:nvPicPr>
            <p:cNvPr id="27" name="Picture 2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EBB9F21-2D3D-8443-9E3E-460F89035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705" t="64545" r="34187" b="1125"/>
            <a:stretch/>
          </p:blipFill>
          <p:spPr>
            <a:xfrm>
              <a:off x="7147859" y="487663"/>
              <a:ext cx="2544896" cy="235436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3E87CC-4CB9-FA49-BE60-9FD576E6947F}"/>
                </a:ext>
              </a:extLst>
            </p:cNvPr>
            <p:cNvSpPr txBox="1"/>
            <p:nvPr/>
          </p:nvSpPr>
          <p:spPr>
            <a:xfrm>
              <a:off x="8320466" y="2603697"/>
              <a:ext cx="64472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  <a:cs typeface="Arial" panose="020B0604020202020204" pitchFamily="34" charset="0"/>
                </a:rPr>
                <a:t>SNPs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15F215D-47B3-4245-8E7E-9B28098EE741}"/>
              </a:ext>
            </a:extLst>
          </p:cNvPr>
          <p:cNvSpPr txBox="1"/>
          <p:nvPr/>
        </p:nvSpPr>
        <p:spPr>
          <a:xfrm>
            <a:off x="1097194" y="6437378"/>
            <a:ext cx="64472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SNPs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A063B1-5137-CC49-8EE6-B0338C2DCD8A}"/>
              </a:ext>
            </a:extLst>
          </p:cNvPr>
          <p:cNvSpPr txBox="1"/>
          <p:nvPr/>
        </p:nvSpPr>
        <p:spPr>
          <a:xfrm>
            <a:off x="4219532" y="4218961"/>
            <a:ext cx="234634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Helvetica" pitchFamily="2" charset="0"/>
                <a:cs typeface="Arial" panose="020B0604020202020204" pitchFamily="34" charset="0"/>
              </a:rPr>
              <a:t>Introgressed</a:t>
            </a:r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 haplotypes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C8DCAE-5A76-E648-A6B4-5FCB460FDBBB}"/>
              </a:ext>
            </a:extLst>
          </p:cNvPr>
          <p:cNvSpPr txBox="1"/>
          <p:nvPr/>
        </p:nvSpPr>
        <p:spPr>
          <a:xfrm>
            <a:off x="7213599" y="4260493"/>
            <a:ext cx="16645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20516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7CA3-0D5B-2F40-A61E-539BD99C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pitchFamily="2" charset="0"/>
              </a:rPr>
              <a:t>UNET for detecting introgression</a:t>
            </a:r>
          </a:p>
        </p:txBody>
      </p:sp>
      <p:pic>
        <p:nvPicPr>
          <p:cNvPr id="5" name="image6.png">
            <a:extLst>
              <a:ext uri="{FF2B5EF4-FFF2-40B4-BE49-F238E27FC236}">
                <a16:creationId xmlns:a16="http://schemas.microsoft.com/office/drawing/2014/main" id="{AB2E8B4C-F95D-7749-9EBD-BC1168F032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9" b="5045"/>
          <a:stretch/>
        </p:blipFill>
        <p:spPr>
          <a:xfrm>
            <a:off x="997278" y="1509587"/>
            <a:ext cx="7521688" cy="4272236"/>
          </a:xfrm>
          <a:prstGeom prst="rect">
            <a:avLst/>
          </a:prstGeom>
          <a:ln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BD396-3CF3-ED77-29F6-562E07188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8" y="4444270"/>
            <a:ext cx="1446700" cy="1831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9E4E2-0675-484F-62F5-5A129063280F}"/>
              </a:ext>
            </a:extLst>
          </p:cNvPr>
          <p:cNvSpPr txBox="1"/>
          <p:nvPr/>
        </p:nvSpPr>
        <p:spPr>
          <a:xfrm>
            <a:off x="545028" y="6276098"/>
            <a:ext cx="144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Dylan Ray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4537EA-07ED-C748-3B35-6398FB780D87}"/>
              </a:ext>
            </a:extLst>
          </p:cNvPr>
          <p:cNvSpPr txBox="1"/>
          <p:nvPr/>
        </p:nvSpPr>
        <p:spPr>
          <a:xfrm>
            <a:off x="5586616" y="6460764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Helvetica" pitchFamily="2" charset="0"/>
              </a:rPr>
              <a:t>Ray et al. (2024, </a:t>
            </a:r>
            <a:r>
              <a:rPr lang="en-US" i="1" dirty="0" err="1">
                <a:latin typeface="Helvetica" pitchFamily="2" charset="0"/>
              </a:rPr>
              <a:t>PLoS</a:t>
            </a:r>
            <a:r>
              <a:rPr lang="en-US" i="1" dirty="0">
                <a:latin typeface="Helvetica" pitchFamily="2" charset="0"/>
              </a:rPr>
              <a:t> Genetics</a:t>
            </a:r>
            <a:r>
              <a:rPr lang="en-US" dirty="0">
                <a:latin typeface="Helvetica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0CD5F-2708-54AE-FB61-AF593A6E033C}"/>
              </a:ext>
            </a:extLst>
          </p:cNvPr>
          <p:cNvSpPr txBox="1"/>
          <p:nvPr/>
        </p:nvSpPr>
        <p:spPr>
          <a:xfrm>
            <a:off x="7019779" y="5753687"/>
            <a:ext cx="10269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SNPs</a:t>
            </a:r>
          </a:p>
        </p:txBody>
      </p:sp>
    </p:spTree>
    <p:extLst>
      <p:ext uri="{BB962C8B-B14F-4D97-AF65-F5344CB8AC3E}">
        <p14:creationId xmlns:p14="http://schemas.microsoft.com/office/powerpoint/2010/main" val="224747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 idx="4294967295"/>
          </p:nvPr>
        </p:nvSpPr>
        <p:spPr>
          <a:xfrm>
            <a:off x="0" y="1222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  <a:cs typeface="Helvetica"/>
              </a:rPr>
              <a:t>Speciation followed by gene flow</a:t>
            </a:r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3577830" y="1946799"/>
            <a:ext cx="1960125" cy="1200904"/>
            <a:chOff x="3515877" y="1838368"/>
            <a:chExt cx="2106431" cy="1290538"/>
          </a:xfrm>
        </p:grpSpPr>
        <p:sp>
          <p:nvSpPr>
            <p:cNvPr id="3" name="Oval 2"/>
            <p:cNvSpPr/>
            <p:nvPr/>
          </p:nvSpPr>
          <p:spPr>
            <a:xfrm>
              <a:off x="3515877" y="1838368"/>
              <a:ext cx="2106431" cy="1290538"/>
            </a:xfrm>
            <a:prstGeom prst="ellipse">
              <a:avLst/>
            </a:prstGeom>
            <a:noFill/>
            <a:ln w="571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Helvetica" pitchFamily="2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887599" y="2323448"/>
              <a:ext cx="1365784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4073462" y="2230508"/>
              <a:ext cx="185861" cy="1858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Helvetica" pitchFamily="2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860870" y="2228008"/>
              <a:ext cx="185861" cy="1858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Helvetica" pitchFamily="2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33387" y="1863592"/>
              <a:ext cx="666005" cy="46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20816" y="1861783"/>
              <a:ext cx="666005" cy="46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Helvetica" pitchFamily="2" charset="0"/>
                </a:rPr>
                <a:t>b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3887599" y="2785113"/>
              <a:ext cx="1365784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073462" y="2692173"/>
              <a:ext cx="185861" cy="1858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Helvetica" pitchFamily="2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4860870" y="2689673"/>
              <a:ext cx="185861" cy="1858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Helvetica" pitchFamily="2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33387" y="2325257"/>
              <a:ext cx="666005" cy="46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620816" y="2323448"/>
              <a:ext cx="666005" cy="46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Helvetica" pitchFamily="2" charset="0"/>
                </a:rPr>
                <a:t>b</a:t>
              </a:r>
            </a:p>
          </p:txBody>
        </p:sp>
      </p:grpSp>
      <p:cxnSp>
        <p:nvCxnSpPr>
          <p:cNvPr id="40" name="Straight Connector 39"/>
          <p:cNvCxnSpPr/>
          <p:nvPr/>
        </p:nvCxnSpPr>
        <p:spPr>
          <a:xfrm flipH="1">
            <a:off x="650553" y="1288653"/>
            <a:ext cx="2738947" cy="500578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3265597" y="3438681"/>
            <a:ext cx="1340426" cy="2855757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606023" y="3438681"/>
            <a:ext cx="1279557" cy="2855757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61676" y="1290462"/>
            <a:ext cx="2736597" cy="5005402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858770" y="5049609"/>
            <a:ext cx="1469262" cy="0"/>
          </a:xfrm>
          <a:prstGeom prst="straightConnector1">
            <a:avLst/>
          </a:prstGeom>
          <a:ln w="66675">
            <a:headEnd type="triangl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1619861" y="4551676"/>
            <a:ext cx="1960125" cy="1200904"/>
            <a:chOff x="1424982" y="4528260"/>
            <a:chExt cx="2106431" cy="1290538"/>
          </a:xfrm>
        </p:grpSpPr>
        <p:sp>
          <p:nvSpPr>
            <p:cNvPr id="55" name="Oval 54"/>
            <p:cNvSpPr/>
            <p:nvPr/>
          </p:nvSpPr>
          <p:spPr>
            <a:xfrm>
              <a:off x="1424982" y="4528260"/>
              <a:ext cx="2106431" cy="1290538"/>
            </a:xfrm>
            <a:prstGeom prst="ellipse">
              <a:avLst/>
            </a:prstGeom>
            <a:noFill/>
            <a:ln w="571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Helvetica" pitchFamily="2" charset="0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1796704" y="5013340"/>
              <a:ext cx="1365784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982567" y="4920400"/>
              <a:ext cx="185861" cy="1858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rgbClr val="FF0000"/>
                </a:solidFill>
                <a:latin typeface="Helvetica" pitchFamily="2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2769975" y="4917900"/>
              <a:ext cx="185861" cy="1858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Helvetica" pitchFamily="2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742492" y="4553484"/>
              <a:ext cx="666005" cy="46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FF0000"/>
                  </a:solidFill>
                  <a:latin typeface="Helvetica" pitchFamily="2" charset="0"/>
                </a:rPr>
                <a:t>A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529921" y="4551675"/>
              <a:ext cx="666005" cy="46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Helvetica" pitchFamily="2" charset="0"/>
                </a:rPr>
                <a:t>b</a:t>
              </a: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1796704" y="5475005"/>
              <a:ext cx="1365784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1982567" y="5382065"/>
              <a:ext cx="185861" cy="1858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rgbClr val="FF0000"/>
                </a:solidFill>
                <a:latin typeface="Helvetica" pitchFamily="2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2769975" y="5379565"/>
              <a:ext cx="185861" cy="1858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Helvetica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742492" y="5042445"/>
              <a:ext cx="666005" cy="46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FF0000"/>
                  </a:solidFill>
                  <a:latin typeface="Helvetica" pitchFamily="2" charset="0"/>
                </a:rPr>
                <a:t>A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529921" y="5040636"/>
              <a:ext cx="666005" cy="46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Helvetica" pitchFamily="2" charset="0"/>
                </a:rPr>
                <a:t>b</a:t>
              </a:r>
            </a:p>
          </p:txBody>
        </p:sp>
      </p:grp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5617091" y="4551676"/>
            <a:ext cx="1960125" cy="1200904"/>
            <a:chOff x="5575803" y="4551675"/>
            <a:chExt cx="2106431" cy="1290538"/>
          </a:xfrm>
        </p:grpSpPr>
        <p:sp>
          <p:nvSpPr>
            <p:cNvPr id="66" name="Oval 65"/>
            <p:cNvSpPr/>
            <p:nvPr/>
          </p:nvSpPr>
          <p:spPr>
            <a:xfrm>
              <a:off x="5575803" y="4551675"/>
              <a:ext cx="2106431" cy="1290538"/>
            </a:xfrm>
            <a:prstGeom prst="ellipse">
              <a:avLst/>
            </a:prstGeom>
            <a:noFill/>
            <a:ln w="571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Helvetica" pitchFamily="2" charset="0"/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5947525" y="5036755"/>
              <a:ext cx="1365784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6133388" y="4943815"/>
              <a:ext cx="185861" cy="1858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Helvetica" pitchFamily="2" charset="0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920796" y="4941315"/>
              <a:ext cx="185861" cy="1858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rgbClr val="FF0000"/>
                </a:solidFill>
                <a:latin typeface="Helvetica" pitchFamily="2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893313" y="4576899"/>
              <a:ext cx="666005" cy="46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680742" y="4575090"/>
              <a:ext cx="666005" cy="46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FF0000"/>
                  </a:solidFill>
                  <a:latin typeface="Helvetica" pitchFamily="2" charset="0"/>
                </a:rPr>
                <a:t>B</a:t>
              </a: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947525" y="5498420"/>
              <a:ext cx="1365784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6133388" y="5405480"/>
              <a:ext cx="185861" cy="1858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Helvetica" pitchFamily="2" charset="0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6920796" y="5402980"/>
              <a:ext cx="185861" cy="1858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rgbClr val="FF0000"/>
                </a:solidFill>
                <a:latin typeface="Helvetica" pitchFamily="2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893313" y="5052212"/>
              <a:ext cx="666005" cy="46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Helvetica" pitchFamily="2" charset="0"/>
                </a:rPr>
                <a:t>a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680742" y="5050403"/>
              <a:ext cx="666005" cy="46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FF0000"/>
                  </a:solidFill>
                  <a:latin typeface="Helvetica" pitchFamily="2" charset="0"/>
                </a:rPr>
                <a:t>B</a:t>
              </a:r>
            </a:p>
          </p:txBody>
        </p:sp>
      </p:grpSp>
      <p:grpSp>
        <p:nvGrpSpPr>
          <p:cNvPr id="77" name="Group 76"/>
          <p:cNvGrpSpPr>
            <a:grpSpLocks noChangeAspect="1"/>
          </p:cNvGrpSpPr>
          <p:nvPr/>
        </p:nvGrpSpPr>
        <p:grpSpPr>
          <a:xfrm>
            <a:off x="3594289" y="5357090"/>
            <a:ext cx="1960125" cy="1200904"/>
            <a:chOff x="1424982" y="4528259"/>
            <a:chExt cx="2106431" cy="1290538"/>
          </a:xfrm>
        </p:grpSpPr>
        <p:sp>
          <p:nvSpPr>
            <p:cNvPr id="83" name="TextBox 82"/>
            <p:cNvSpPr txBox="1"/>
            <p:nvPr/>
          </p:nvSpPr>
          <p:spPr>
            <a:xfrm>
              <a:off x="2529921" y="4551677"/>
              <a:ext cx="666005" cy="46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000000"/>
                  </a:solidFill>
                  <a:latin typeface="Helvetica" pitchFamily="2" charset="0"/>
                </a:rPr>
                <a:t>b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529921" y="5013340"/>
              <a:ext cx="666005" cy="46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FF0000"/>
                  </a:solidFill>
                  <a:latin typeface="Helvetica" pitchFamily="2" charset="0"/>
                </a:rPr>
                <a:t>B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1424982" y="4528259"/>
              <a:ext cx="2106431" cy="1290538"/>
            </a:xfrm>
            <a:prstGeom prst="ellipse">
              <a:avLst/>
            </a:prstGeom>
            <a:noFill/>
            <a:ln w="571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Helvetica" pitchFamily="2" charset="0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1796704" y="5013340"/>
              <a:ext cx="1365784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1982567" y="4920400"/>
              <a:ext cx="185861" cy="1858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rgbClr val="FF0000"/>
                </a:solidFill>
                <a:latin typeface="Helvetica" pitchFamily="2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2769975" y="4917900"/>
              <a:ext cx="185861" cy="1858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Helvetica" pitchFamily="2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742492" y="4553484"/>
              <a:ext cx="666005" cy="46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FF0000"/>
                  </a:solidFill>
                  <a:latin typeface="Helvetica" pitchFamily="2" charset="0"/>
                </a:rPr>
                <a:t>A</a:t>
              </a:r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1796704" y="5475005"/>
              <a:ext cx="1365784" cy="0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/>
            <p:cNvSpPr/>
            <p:nvPr/>
          </p:nvSpPr>
          <p:spPr>
            <a:xfrm>
              <a:off x="1982567" y="5382065"/>
              <a:ext cx="185861" cy="18587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rgbClr val="FF0000"/>
                </a:solidFill>
                <a:latin typeface="Helvetica" pitchFamily="2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2769975" y="5379565"/>
              <a:ext cx="185861" cy="1858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latin typeface="Helvetica" pitchFamily="2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742492" y="5015149"/>
              <a:ext cx="666005" cy="46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000000"/>
                  </a:solidFill>
                  <a:latin typeface="Helvetica" pitchFamily="2" charset="0"/>
                </a:rPr>
                <a:t>a</a:t>
              </a:r>
            </a:p>
          </p:txBody>
        </p:sp>
      </p:grpSp>
      <p:pic>
        <p:nvPicPr>
          <p:cNvPr id="89" name="Pictur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263" y="5174202"/>
            <a:ext cx="1565436" cy="156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4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FE60-B527-38A2-7272-950CDE9AF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C385B-6395-AF7D-4684-9B50374C0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 training data</a:t>
            </a:r>
          </a:p>
          <a:p>
            <a:r>
              <a:rPr lang="en-US" dirty="0"/>
              <a:t>Format/arrange data </a:t>
            </a:r>
          </a:p>
          <a:p>
            <a:r>
              <a:rPr lang="en-US" dirty="0"/>
              <a:t>Design neural network</a:t>
            </a:r>
          </a:p>
          <a:p>
            <a:r>
              <a:rPr lang="en-US" dirty="0"/>
              <a:t>Train it</a:t>
            </a:r>
          </a:p>
          <a:p>
            <a:r>
              <a:rPr lang="en-US" dirty="0"/>
              <a:t>Test it!</a:t>
            </a:r>
          </a:p>
          <a:p>
            <a:r>
              <a:rPr lang="en-US" dirty="0"/>
              <a:t>Apply to data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EB9557-986E-A375-66A9-96273B7E8C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05" r="34187" b="66532"/>
          <a:stretch/>
        </p:blipFill>
        <p:spPr>
          <a:xfrm>
            <a:off x="5186501" y="1322487"/>
            <a:ext cx="2544896" cy="229525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0E21AC-B4FD-7EFB-1E5A-BD699B8C30E9}"/>
              </a:ext>
            </a:extLst>
          </p:cNvPr>
          <p:cNvCxnSpPr>
            <a:cxnSpLocks/>
          </p:cNvCxnSpPr>
          <p:nvPr/>
        </p:nvCxnSpPr>
        <p:spPr>
          <a:xfrm flipV="1">
            <a:off x="5647959" y="2468460"/>
            <a:ext cx="2177154" cy="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58B53C-9207-CD92-762D-FD7502C00820}"/>
              </a:ext>
            </a:extLst>
          </p:cNvPr>
          <p:cNvSpPr txBox="1"/>
          <p:nvPr/>
        </p:nvSpPr>
        <p:spPr>
          <a:xfrm>
            <a:off x="5822544" y="1322486"/>
            <a:ext cx="164363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Input alignment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5164C5-4F1E-BC88-A252-B84DC8877145}"/>
              </a:ext>
            </a:extLst>
          </p:cNvPr>
          <p:cNvSpPr txBox="1"/>
          <p:nvPr/>
        </p:nvSpPr>
        <p:spPr>
          <a:xfrm>
            <a:off x="6287560" y="3497408"/>
            <a:ext cx="64472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SNPs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535669-7D00-3C7D-32DB-D657C32533E9}"/>
              </a:ext>
            </a:extLst>
          </p:cNvPr>
          <p:cNvCxnSpPr>
            <a:endCxn id="4" idx="1"/>
          </p:cNvCxnSpPr>
          <p:nvPr/>
        </p:nvCxnSpPr>
        <p:spPr>
          <a:xfrm>
            <a:off x="4572000" y="2468460"/>
            <a:ext cx="614501" cy="16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1A03FB-DCE2-A390-F5DE-0BA1BA751641}"/>
              </a:ext>
            </a:extLst>
          </p:cNvPr>
          <p:cNvCxnSpPr/>
          <p:nvPr/>
        </p:nvCxnSpPr>
        <p:spPr>
          <a:xfrm>
            <a:off x="2152435" y="4241316"/>
            <a:ext cx="989660" cy="16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84A4E5A-6470-811B-323B-9633CAE36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529" y="3886700"/>
            <a:ext cx="3545298" cy="183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51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8E5E2-EC9F-743E-9031-A08E1D915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Actually, we will train two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0B651-5D59-A286-4126-A1D7225F8AD0}"/>
              </a:ext>
            </a:extLst>
          </p:cNvPr>
          <p:cNvSpPr txBox="1"/>
          <p:nvPr/>
        </p:nvSpPr>
        <p:spPr>
          <a:xfrm>
            <a:off x="659757" y="2214384"/>
            <a:ext cx="295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First, we identify genomic windows with introgression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CAC2B-9973-AAD4-EDD0-7022AB44A8A8}"/>
              </a:ext>
            </a:extLst>
          </p:cNvPr>
          <p:cNvSpPr txBox="1"/>
          <p:nvPr/>
        </p:nvSpPr>
        <p:spPr>
          <a:xfrm>
            <a:off x="5175812" y="1932972"/>
            <a:ext cx="2951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Then, we identify introgressed haplotypes within these windows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531A4F-2CF7-D712-D583-18B6B8AE1B97}"/>
              </a:ext>
            </a:extLst>
          </p:cNvPr>
          <p:cNvGrpSpPr/>
          <p:nvPr/>
        </p:nvGrpSpPr>
        <p:grpSpPr>
          <a:xfrm>
            <a:off x="5379136" y="3134128"/>
            <a:ext cx="2544896" cy="2423811"/>
            <a:chOff x="7147859" y="487663"/>
            <a:chExt cx="2544896" cy="2423811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EB463F3-12CA-2CE5-0EE3-0AB9E51A05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705" t="64545" r="34187" b="1125"/>
            <a:stretch/>
          </p:blipFill>
          <p:spPr>
            <a:xfrm>
              <a:off x="7147859" y="487663"/>
              <a:ext cx="2544896" cy="235436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16D8C5-5C34-256C-E5F7-C602E8A4C163}"/>
                </a:ext>
              </a:extLst>
            </p:cNvPr>
            <p:cNvSpPr txBox="1"/>
            <p:nvPr/>
          </p:nvSpPr>
          <p:spPr>
            <a:xfrm>
              <a:off x="8320466" y="2603697"/>
              <a:ext cx="64472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  <a:cs typeface="Arial" panose="020B0604020202020204" pitchFamily="34" charset="0"/>
                </a:rPr>
                <a:t>SNPs</a:t>
              </a:r>
            </a:p>
          </p:txBody>
        </p:sp>
      </p:grp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BB2236-EECE-27AD-FFD7-B6F0E59FC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05" r="34187" b="66532"/>
          <a:stretch/>
        </p:blipFill>
        <p:spPr>
          <a:xfrm>
            <a:off x="834915" y="3094637"/>
            <a:ext cx="2544896" cy="229525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0A2448-4504-C3FC-96A3-D62EDA1FEABF}"/>
              </a:ext>
            </a:extLst>
          </p:cNvPr>
          <p:cNvCxnSpPr>
            <a:cxnSpLocks/>
          </p:cNvCxnSpPr>
          <p:nvPr/>
        </p:nvCxnSpPr>
        <p:spPr>
          <a:xfrm flipV="1">
            <a:off x="1296373" y="4240610"/>
            <a:ext cx="2177154" cy="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FBFCAA5-03DA-E52D-E8DE-BFD9AB0426DF}"/>
              </a:ext>
            </a:extLst>
          </p:cNvPr>
          <p:cNvSpPr txBox="1"/>
          <p:nvPr/>
        </p:nvSpPr>
        <p:spPr>
          <a:xfrm>
            <a:off x="1470958" y="3094636"/>
            <a:ext cx="164363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Input alignment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C078FE-871A-65BC-55F2-CA1CC464A865}"/>
              </a:ext>
            </a:extLst>
          </p:cNvPr>
          <p:cNvSpPr txBox="1"/>
          <p:nvPr/>
        </p:nvSpPr>
        <p:spPr>
          <a:xfrm>
            <a:off x="1935974" y="5269558"/>
            <a:ext cx="64472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Helvetica" pitchFamily="2" charset="0"/>
                <a:cs typeface="Arial" panose="020B0604020202020204" pitchFamily="34" charset="0"/>
              </a:rPr>
              <a:t>SNPs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46B8D2-E755-9B7C-B7AB-9180E0255FE8}"/>
              </a:ext>
            </a:extLst>
          </p:cNvPr>
          <p:cNvCxnSpPr>
            <a:cxnSpLocks/>
          </p:cNvCxnSpPr>
          <p:nvPr/>
        </p:nvCxnSpPr>
        <p:spPr>
          <a:xfrm flipV="1">
            <a:off x="4126133" y="2830252"/>
            <a:ext cx="1123501" cy="8365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DDD23B2-68EE-D358-315B-BE28AE1112C8}"/>
              </a:ext>
            </a:extLst>
          </p:cNvPr>
          <p:cNvSpPr txBox="1"/>
          <p:nvPr/>
        </p:nvSpPr>
        <p:spPr>
          <a:xfrm>
            <a:off x="3379811" y="3946568"/>
            <a:ext cx="1740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Introgression in this window?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9A5B31-5684-E717-0745-7B8F7DC3E534}"/>
              </a:ext>
            </a:extLst>
          </p:cNvPr>
          <p:cNvSpPr txBox="1"/>
          <p:nvPr/>
        </p:nvSpPr>
        <p:spPr>
          <a:xfrm>
            <a:off x="3659532" y="2791944"/>
            <a:ext cx="1740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Yes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F6A246-95CD-26CA-C7CC-896C5A41501E}"/>
              </a:ext>
            </a:extLst>
          </p:cNvPr>
          <p:cNvCxnSpPr>
            <a:cxnSpLocks/>
          </p:cNvCxnSpPr>
          <p:nvPr/>
        </p:nvCxnSpPr>
        <p:spPr>
          <a:xfrm>
            <a:off x="4131679" y="4582358"/>
            <a:ext cx="0" cy="8216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601B274-1092-2F6E-2EF2-64761371B12A}"/>
              </a:ext>
            </a:extLst>
          </p:cNvPr>
          <p:cNvSpPr txBox="1"/>
          <p:nvPr/>
        </p:nvSpPr>
        <p:spPr>
          <a:xfrm>
            <a:off x="3611301" y="4683071"/>
            <a:ext cx="1740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No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4BCA97-4264-0434-76A5-9779AE5C9CE6}"/>
              </a:ext>
            </a:extLst>
          </p:cNvPr>
          <p:cNvSpPr txBox="1"/>
          <p:nvPr/>
        </p:nvSpPr>
        <p:spPr>
          <a:xfrm>
            <a:off x="3255972" y="5440906"/>
            <a:ext cx="1740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On to the next window!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DF10CC2-214B-A965-B8A5-E33A0AE355AF}"/>
              </a:ext>
            </a:extLst>
          </p:cNvPr>
          <p:cNvSpPr/>
          <p:nvPr/>
        </p:nvSpPr>
        <p:spPr>
          <a:xfrm>
            <a:off x="275152" y="2791943"/>
            <a:ext cx="3721458" cy="3550305"/>
          </a:xfrm>
          <a:custGeom>
            <a:avLst/>
            <a:gdLst>
              <a:gd name="connsiteX0" fmla="*/ 3740782 w 3740782"/>
              <a:gd name="connsiteY0" fmla="*/ 3588152 h 3947612"/>
              <a:gd name="connsiteX1" fmla="*/ 2849532 w 3740782"/>
              <a:gd name="connsiteY1" fmla="*/ 3865945 h 3947612"/>
              <a:gd name="connsiteX2" fmla="*/ 1205927 w 3740782"/>
              <a:gd name="connsiteY2" fmla="*/ 3877519 h 3947612"/>
              <a:gd name="connsiteX3" fmla="*/ 141056 w 3740782"/>
              <a:gd name="connsiteY3" fmla="*/ 3032567 h 3947612"/>
              <a:gd name="connsiteX4" fmla="*/ 25309 w 3740782"/>
              <a:gd name="connsiteY4" fmla="*/ 636608 h 3947612"/>
              <a:gd name="connsiteX5" fmla="*/ 268377 w 3740782"/>
              <a:gd name="connsiteY5" fmla="*/ 0 h 394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0782" h="3947612">
                <a:moveTo>
                  <a:pt x="3740782" y="3588152"/>
                </a:moveTo>
                <a:cubicBezTo>
                  <a:pt x="3506395" y="3702934"/>
                  <a:pt x="3272008" y="3817717"/>
                  <a:pt x="2849532" y="3865945"/>
                </a:cubicBezTo>
                <a:cubicBezTo>
                  <a:pt x="2427056" y="3914173"/>
                  <a:pt x="1657340" y="4016415"/>
                  <a:pt x="1205927" y="3877519"/>
                </a:cubicBezTo>
                <a:cubicBezTo>
                  <a:pt x="754514" y="3738623"/>
                  <a:pt x="337826" y="3572719"/>
                  <a:pt x="141056" y="3032567"/>
                </a:cubicBezTo>
                <a:cubicBezTo>
                  <a:pt x="-55714" y="2492415"/>
                  <a:pt x="4089" y="1142036"/>
                  <a:pt x="25309" y="636608"/>
                </a:cubicBezTo>
                <a:cubicBezTo>
                  <a:pt x="46529" y="131180"/>
                  <a:pt x="157453" y="65590"/>
                  <a:pt x="268377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07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latin typeface="Helvetica"/>
                <a:cs typeface="Helvetica"/>
              </a:rPr>
              <a:t>D. simulans</a:t>
            </a:r>
            <a:r>
              <a:rPr lang="en-US" dirty="0">
                <a:latin typeface="Helvetica"/>
                <a:cs typeface="Helvetica"/>
              </a:rPr>
              <a:t> species complex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151797" y="1411425"/>
            <a:ext cx="0" cy="2555777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865797" y="3967202"/>
            <a:ext cx="4572000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151797" y="1411425"/>
            <a:ext cx="456675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718550" y="1411425"/>
            <a:ext cx="0" cy="296099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37797" y="3967202"/>
            <a:ext cx="0" cy="40521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151797" y="3967202"/>
            <a:ext cx="0" cy="40521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65797" y="3967202"/>
            <a:ext cx="0" cy="40521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7690" y="122675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~5 </a:t>
            </a:r>
            <a:r>
              <a:rPr lang="en-US" dirty="0" err="1">
                <a:latin typeface="Helvetica"/>
                <a:cs typeface="Helvetica"/>
              </a:rPr>
              <a:t>Mya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37797" y="378253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~250 </a:t>
            </a:r>
            <a:r>
              <a:rPr lang="en-US" dirty="0" err="1">
                <a:latin typeface="Helvetica"/>
                <a:cs typeface="Helvetica"/>
              </a:rPr>
              <a:t>kya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247" y="4403400"/>
            <a:ext cx="1543622" cy="11594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213" y="4403400"/>
            <a:ext cx="1539167" cy="11560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14" y="4403400"/>
            <a:ext cx="1539166" cy="115608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0597" y="4407408"/>
            <a:ext cx="1535906" cy="1153636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stCxn id="24" idx="3"/>
            <a:endCxn id="22" idx="1"/>
          </p:cNvCxnSpPr>
          <p:nvPr/>
        </p:nvCxnSpPr>
        <p:spPr>
          <a:xfrm>
            <a:off x="1635380" y="4981443"/>
            <a:ext cx="746833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6214" y="5638197"/>
            <a:ext cx="1539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Helvetica"/>
                <a:cs typeface="Helvetica"/>
              </a:rPr>
              <a:t>D. sechellia</a:t>
            </a:r>
          </a:p>
          <a:p>
            <a:pPr algn="ctr"/>
            <a:r>
              <a:rPr lang="en-US" i="1" dirty="0">
                <a:latin typeface="Helvetica"/>
                <a:cs typeface="Helvetica"/>
              </a:rPr>
              <a:t>n</a:t>
            </a:r>
            <a:r>
              <a:rPr lang="en-US" dirty="0">
                <a:latin typeface="Helvetica"/>
                <a:cs typeface="Helvetica"/>
              </a:rPr>
              <a:t>=14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382214" y="5638197"/>
            <a:ext cx="1539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Helvetica"/>
                <a:cs typeface="Helvetica"/>
              </a:rPr>
              <a:t>D. simulans</a:t>
            </a:r>
          </a:p>
          <a:p>
            <a:pPr algn="ctr"/>
            <a:r>
              <a:rPr lang="en-US" i="1" dirty="0">
                <a:latin typeface="Helvetica"/>
                <a:cs typeface="Helvetica"/>
              </a:rPr>
              <a:t>n</a:t>
            </a:r>
            <a:r>
              <a:rPr lang="en-US" dirty="0">
                <a:latin typeface="Helvetica"/>
                <a:cs typeface="Helvetica"/>
              </a:rPr>
              <a:t>=20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688703" y="5638197"/>
            <a:ext cx="153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Helvetica"/>
                <a:cs typeface="Helvetica"/>
              </a:rPr>
              <a:t>D. </a:t>
            </a:r>
            <a:r>
              <a:rPr lang="en-US" i="1" dirty="0" err="1">
                <a:latin typeface="Helvetica"/>
                <a:cs typeface="Helvetica"/>
              </a:rPr>
              <a:t>mauritiana</a:t>
            </a:r>
            <a:endParaRPr lang="en-US" i="1" dirty="0">
              <a:latin typeface="Helvetica"/>
              <a:cs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30412" y="5638197"/>
            <a:ext cx="185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Helvetica"/>
                <a:cs typeface="Helvetica"/>
              </a:rPr>
              <a:t>D. melanogaster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35381" y="4460992"/>
            <a:ext cx="746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644621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Helvetica"/>
                <a:cs typeface="Helvetica"/>
              </a:rPr>
              <a:t>Garrigan</a:t>
            </a:r>
            <a:r>
              <a:rPr lang="en-US" dirty="0">
                <a:latin typeface="Helvetica"/>
                <a:cs typeface="Helvetica"/>
              </a:rPr>
              <a:t> et al. (2012)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60" y="6488668"/>
            <a:ext cx="5968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Photos: Department of Biology, Faculty of Science, Ehime University</a:t>
            </a:r>
          </a:p>
        </p:txBody>
      </p:sp>
    </p:spTree>
    <p:extLst>
      <p:ext uri="{BB962C8B-B14F-4D97-AF65-F5344CB8AC3E}">
        <p14:creationId xmlns:p14="http://schemas.microsoft.com/office/powerpoint/2010/main" val="381015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1726-DF76-8F5B-0F7B-821542552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11782"/>
            <a:ext cx="8229600" cy="1143000"/>
          </a:xfrm>
        </p:spPr>
        <p:txBody>
          <a:bodyPr/>
          <a:lstStyle/>
          <a:p>
            <a:r>
              <a:rPr lang="en-US" dirty="0"/>
              <a:t>Let’s get to work!</a:t>
            </a:r>
          </a:p>
        </p:txBody>
      </p:sp>
    </p:spTree>
    <p:extLst>
      <p:ext uri="{BB962C8B-B14F-4D97-AF65-F5344CB8AC3E}">
        <p14:creationId xmlns:p14="http://schemas.microsoft.com/office/powerpoint/2010/main" val="3067918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 idx="4294967295"/>
          </p:nvPr>
        </p:nvSpPr>
        <p:spPr>
          <a:xfrm>
            <a:off x="457200" y="1222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  <a:cs typeface="Helvetica"/>
              </a:rPr>
              <a:t>Adaptive introgression</a:t>
            </a:r>
            <a:endParaRPr lang="en-US" i="1" dirty="0">
              <a:latin typeface="Helvetica" pitchFamily="2" charset="0"/>
              <a:cs typeface="Helvetica"/>
            </a:endParaRP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8F9A79FD-DF96-AE16-F205-EAD6A0CA7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534" y="2798616"/>
            <a:ext cx="3725788" cy="3725788"/>
          </a:xfrm>
          <a:prstGeom prst="rect">
            <a:avLst/>
          </a:prstGeom>
        </p:spPr>
      </p:pic>
      <p:pic>
        <p:nvPicPr>
          <p:cNvPr id="6" name="Picture 5" descr="A picture containing snow, sky, outdoor, person&#10;&#10;Description automatically generated">
            <a:extLst>
              <a:ext uri="{FF2B5EF4-FFF2-40B4-BE49-F238E27FC236}">
                <a16:creationId xmlns:a16="http://schemas.microsoft.com/office/drawing/2014/main" id="{E32B1C85-9519-6D80-FA7E-C34D15621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730" y="1133036"/>
            <a:ext cx="2677182" cy="17988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8F75FB-520E-F3F7-6A0E-198B9C5A6A65}"/>
              </a:ext>
            </a:extLst>
          </p:cNvPr>
          <p:cNvSpPr txBox="1"/>
          <p:nvPr/>
        </p:nvSpPr>
        <p:spPr>
          <a:xfrm>
            <a:off x="4906062" y="6488668"/>
            <a:ext cx="4237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  <a:cs typeface="Helvetica"/>
              </a:rPr>
              <a:t>Huerta-Sánchez et al. (2014)</a:t>
            </a:r>
          </a:p>
        </p:txBody>
      </p:sp>
    </p:spTree>
    <p:extLst>
      <p:ext uri="{BB962C8B-B14F-4D97-AF65-F5344CB8AC3E}">
        <p14:creationId xmlns:p14="http://schemas.microsoft.com/office/powerpoint/2010/main" val="161258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/>
                <a:cs typeface="Helvetica"/>
              </a:rPr>
              <a:t>Detecting genomic windows with introgressed material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0" y="1394040"/>
            <a:ext cx="4432624" cy="3148154"/>
            <a:chOff x="1125705" y="1394060"/>
            <a:chExt cx="6899767" cy="4900378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3265597" y="3438681"/>
              <a:ext cx="1340426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4606023" y="3438681"/>
              <a:ext cx="1279557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125705" y="3438681"/>
              <a:ext cx="1340426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745915" y="3438681"/>
              <a:ext cx="1279557" cy="2855757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466131" y="1394060"/>
              <a:ext cx="0" cy="2062908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745915" y="1394060"/>
              <a:ext cx="0" cy="2062908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 noChangeAspect="1"/>
            </p:cNvCxnSpPr>
            <p:nvPr/>
          </p:nvCxnSpPr>
          <p:spPr>
            <a:xfrm flipH="1">
              <a:off x="2314791" y="1394060"/>
              <a:ext cx="2300376" cy="3662778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311243" y="5049595"/>
              <a:ext cx="777222" cy="1244843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cxnSpLocks noChangeAspect="1"/>
            </p:cNvCxnSpPr>
            <p:nvPr/>
          </p:nvCxnSpPr>
          <p:spPr>
            <a:xfrm>
              <a:off x="4606023" y="1394060"/>
              <a:ext cx="2710202" cy="4317268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cxnSpLocks noChangeAspect="1"/>
            </p:cNvCxnSpPr>
            <p:nvPr/>
          </p:nvCxnSpPr>
          <p:spPr>
            <a:xfrm flipH="1">
              <a:off x="6985296" y="5715645"/>
              <a:ext cx="330931" cy="335851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cxnSpLocks noChangeAspect="1"/>
            </p:cNvCxnSpPr>
            <p:nvPr/>
          </p:nvCxnSpPr>
          <p:spPr>
            <a:xfrm flipH="1">
              <a:off x="1905081" y="5056847"/>
              <a:ext cx="411502" cy="655213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>
              <a:off x="1910462" y="5712060"/>
              <a:ext cx="406121" cy="571550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1697282" y="5712060"/>
              <a:ext cx="213180" cy="339436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cxnSpLocks noChangeAspect="1"/>
            </p:cNvCxnSpPr>
            <p:nvPr/>
          </p:nvCxnSpPr>
          <p:spPr>
            <a:xfrm>
              <a:off x="7316225" y="5715645"/>
              <a:ext cx="356545" cy="567965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272540" y="2338902"/>
            <a:ext cx="643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"/>
                <a:cs typeface="Helvetica"/>
              </a:rPr>
              <a:t>vs.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165874" y="5133753"/>
            <a:ext cx="7309354" cy="1290997"/>
            <a:chOff x="1301246" y="2519002"/>
            <a:chExt cx="7309354" cy="1290997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3"/>
            <a:srcRect r="42158"/>
            <a:stretch/>
          </p:blipFill>
          <p:spPr>
            <a:xfrm rot="5400000">
              <a:off x="6530340" y="1712274"/>
              <a:ext cx="1273531" cy="288698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3"/>
            <a:srcRect r="42700"/>
            <a:stretch/>
          </p:blipFill>
          <p:spPr>
            <a:xfrm rot="5400000">
              <a:off x="4792314" y="1710945"/>
              <a:ext cx="1261600" cy="2886988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3"/>
            <a:srcRect r="42158"/>
            <a:stretch/>
          </p:blipFill>
          <p:spPr>
            <a:xfrm rot="5400000">
              <a:off x="3040818" y="1729740"/>
              <a:ext cx="1273531" cy="2886988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3"/>
            <a:srcRect r="42700" b="28097"/>
            <a:stretch/>
          </p:blipFill>
          <p:spPr>
            <a:xfrm rot="5400000">
              <a:off x="1708366" y="2133985"/>
              <a:ext cx="1261600" cy="2075840"/>
            </a:xfrm>
            <a:prstGeom prst="rect">
              <a:avLst/>
            </a:prstGeom>
          </p:spPr>
        </p:pic>
      </p:grpSp>
      <p:sp>
        <p:nvSpPr>
          <p:cNvPr id="7" name="Freeform 6"/>
          <p:cNvSpPr/>
          <p:nvPr/>
        </p:nvSpPr>
        <p:spPr>
          <a:xfrm>
            <a:off x="0" y="4553921"/>
            <a:ext cx="9107215" cy="681540"/>
          </a:xfrm>
          <a:custGeom>
            <a:avLst/>
            <a:gdLst>
              <a:gd name="connsiteX0" fmla="*/ 2261315 w 9107215"/>
              <a:gd name="connsiteY0" fmla="*/ 681540 h 681540"/>
              <a:gd name="connsiteX1" fmla="*/ 9107215 w 9107215"/>
              <a:gd name="connsiteY1" fmla="*/ 0 h 681540"/>
              <a:gd name="connsiteX2" fmla="*/ 0 w 9107215"/>
              <a:gd name="connsiteY2" fmla="*/ 30979 h 681540"/>
              <a:gd name="connsiteX3" fmla="*/ 2261315 w 9107215"/>
              <a:gd name="connsiteY3" fmla="*/ 681540 h 68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7215" h="681540">
                <a:moveTo>
                  <a:pt x="2261315" y="681540"/>
                </a:moveTo>
                <a:lnTo>
                  <a:pt x="9107215" y="0"/>
                </a:lnTo>
                <a:lnTo>
                  <a:pt x="0" y="30979"/>
                </a:lnTo>
                <a:lnTo>
                  <a:pt x="2261315" y="681540"/>
                </a:lnTo>
                <a:close/>
              </a:path>
            </a:pathLst>
          </a:custGeom>
          <a:solidFill>
            <a:schemeClr val="bg1">
              <a:lumMod val="75000"/>
              <a:alpha val="2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cxnSpLocks/>
          </p:cNvCxnSpPr>
          <p:nvPr/>
        </p:nvCxnSpPr>
        <p:spPr>
          <a:xfrm>
            <a:off x="1920875" y="5257686"/>
            <a:ext cx="669925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707851" y="1394040"/>
            <a:ext cx="4436149" cy="3150658"/>
            <a:chOff x="4707851" y="1394040"/>
            <a:chExt cx="4436149" cy="3150658"/>
          </a:xfrm>
        </p:grpSpPr>
        <p:grpSp>
          <p:nvGrpSpPr>
            <p:cNvPr id="3" name="Group 2"/>
            <p:cNvGrpSpPr>
              <a:grpSpLocks noChangeAspect="1"/>
            </p:cNvGrpSpPr>
            <p:nvPr/>
          </p:nvGrpSpPr>
          <p:grpSpPr>
            <a:xfrm>
              <a:off x="4707851" y="1394040"/>
              <a:ext cx="4436149" cy="3150658"/>
              <a:chOff x="1125705" y="1394060"/>
              <a:chExt cx="6899767" cy="4900378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3265597" y="3438681"/>
                <a:ext cx="1340426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606023" y="3438681"/>
                <a:ext cx="1279557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1125705" y="3438681"/>
                <a:ext cx="1340426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6745915" y="3438681"/>
                <a:ext cx="1279557" cy="2855757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466131" y="1394060"/>
                <a:ext cx="0" cy="2062908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6745915" y="1394060"/>
                <a:ext cx="0" cy="2062908"/>
              </a:xfrm>
              <a:prstGeom prst="line">
                <a:avLst/>
              </a:prstGeom>
              <a:ln w="762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cxnSpLocks noChangeAspect="1"/>
              </p:cNvCxnSpPr>
              <p:nvPr/>
            </p:nvCxnSpPr>
            <p:spPr>
              <a:xfrm flipH="1">
                <a:off x="2314791" y="1394060"/>
                <a:ext cx="2300376" cy="366277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 noChangeAspect="1"/>
              </p:cNvCxnSpPr>
              <p:nvPr/>
            </p:nvCxnSpPr>
            <p:spPr>
              <a:xfrm>
                <a:off x="2533674" y="5405854"/>
                <a:ext cx="554791" cy="888584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cxnSpLocks noChangeAspect="1"/>
              </p:cNvCxnSpPr>
              <p:nvPr/>
            </p:nvCxnSpPr>
            <p:spPr>
              <a:xfrm>
                <a:off x="7124692" y="5406222"/>
                <a:ext cx="191533" cy="305106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cxnSpLocks noChangeAspect="1"/>
              </p:cNvCxnSpPr>
              <p:nvPr/>
            </p:nvCxnSpPr>
            <p:spPr>
              <a:xfrm flipH="1">
                <a:off x="6985297" y="5715645"/>
                <a:ext cx="330929" cy="335851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 noChangeAspect="1"/>
              </p:cNvCxnSpPr>
              <p:nvPr/>
            </p:nvCxnSpPr>
            <p:spPr>
              <a:xfrm flipH="1">
                <a:off x="1905081" y="5056847"/>
                <a:ext cx="411502" cy="655213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cxnSpLocks/>
              </p:cNvCxnSpPr>
              <p:nvPr/>
            </p:nvCxnSpPr>
            <p:spPr>
              <a:xfrm>
                <a:off x="1910462" y="5712060"/>
                <a:ext cx="406121" cy="571550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cxnSpLocks noChangeAspect="1"/>
              </p:cNvCxnSpPr>
              <p:nvPr/>
            </p:nvCxnSpPr>
            <p:spPr>
              <a:xfrm flipH="1">
                <a:off x="1697281" y="5712060"/>
                <a:ext cx="213182" cy="339436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 noChangeAspect="1"/>
              </p:cNvCxnSpPr>
              <p:nvPr/>
            </p:nvCxnSpPr>
            <p:spPr>
              <a:xfrm>
                <a:off x="7316225" y="5715645"/>
                <a:ext cx="356545" cy="567965"/>
              </a:xfrm>
              <a:prstGeom prst="line">
                <a:avLst/>
              </a:prstGeom>
              <a:ln w="38100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cxnSpLocks/>
              </p:cNvCxnSpPr>
              <p:nvPr/>
            </p:nvCxnSpPr>
            <p:spPr>
              <a:xfrm flipH="1">
                <a:off x="4665573" y="5405854"/>
                <a:ext cx="1560860" cy="0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cxnSpLocks noChangeAspect="1"/>
              </p:cNvCxnSpPr>
              <p:nvPr/>
            </p:nvCxnSpPr>
            <p:spPr>
              <a:xfrm>
                <a:off x="4606023" y="1394062"/>
                <a:ext cx="2518669" cy="4012160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</p:cNvCxnSpPr>
              <p:nvPr/>
            </p:nvCxnSpPr>
            <p:spPr>
              <a:xfrm flipH="1" flipV="1">
                <a:off x="2565323" y="5405854"/>
                <a:ext cx="2040700" cy="36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Connector 44"/>
            <p:cNvCxnSpPr>
              <a:cxnSpLocks noChangeAspect="1"/>
            </p:cNvCxnSpPr>
            <p:nvPr/>
          </p:nvCxnSpPr>
          <p:spPr>
            <a:xfrm flipH="1">
              <a:off x="7988625" y="3621750"/>
              <a:ext cx="346720" cy="351877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D21017-72BC-0BC7-0741-CA1F3C1F239E}"/>
              </a:ext>
            </a:extLst>
          </p:cNvPr>
          <p:cNvCxnSpPr>
            <a:cxnSpLocks/>
          </p:cNvCxnSpPr>
          <p:nvPr/>
        </p:nvCxnSpPr>
        <p:spPr>
          <a:xfrm>
            <a:off x="2604302" y="5166011"/>
            <a:ext cx="0" cy="174625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AEC968-8F99-3AE6-35CC-118627BE9468}"/>
              </a:ext>
            </a:extLst>
          </p:cNvPr>
          <p:cNvCxnSpPr>
            <a:cxnSpLocks/>
          </p:cNvCxnSpPr>
          <p:nvPr/>
        </p:nvCxnSpPr>
        <p:spPr>
          <a:xfrm>
            <a:off x="1923327" y="5166360"/>
            <a:ext cx="0" cy="174625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14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H="1">
            <a:off x="3265597" y="3438681"/>
            <a:ext cx="1340426" cy="2855757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606023" y="3438681"/>
            <a:ext cx="1279557" cy="2855757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125705" y="3438681"/>
            <a:ext cx="1340426" cy="2855757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745915" y="3438681"/>
            <a:ext cx="1279557" cy="2855757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466131" y="1394060"/>
            <a:ext cx="0" cy="2062908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745915" y="1394060"/>
            <a:ext cx="0" cy="2062908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>
            <a:off x="2314791" y="1394060"/>
            <a:ext cx="2300376" cy="3662778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311243" y="5049595"/>
            <a:ext cx="777222" cy="1244843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 noChangeAspect="1"/>
          </p:cNvCxnSpPr>
          <p:nvPr/>
        </p:nvCxnSpPr>
        <p:spPr>
          <a:xfrm>
            <a:off x="4606023" y="1394060"/>
            <a:ext cx="2710202" cy="4317268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 noChangeAspect="1"/>
          </p:cNvCxnSpPr>
          <p:nvPr/>
        </p:nvCxnSpPr>
        <p:spPr>
          <a:xfrm flipH="1">
            <a:off x="6985296" y="5715645"/>
            <a:ext cx="330931" cy="335851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0" y="1222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latin typeface="Helvetica"/>
                <a:cs typeface="Helvetica"/>
              </a:rPr>
              <a:t>Detecting introgression with summary statistics</a:t>
            </a:r>
          </a:p>
        </p:txBody>
      </p:sp>
      <p:cxnSp>
        <p:nvCxnSpPr>
          <p:cNvPr id="42" name="Straight Connector 41"/>
          <p:cNvCxnSpPr>
            <a:cxnSpLocks noChangeAspect="1"/>
          </p:cNvCxnSpPr>
          <p:nvPr/>
        </p:nvCxnSpPr>
        <p:spPr>
          <a:xfrm flipH="1">
            <a:off x="1905081" y="5056847"/>
            <a:ext cx="411502" cy="655213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/>
          </p:cNvCxnSpPr>
          <p:nvPr/>
        </p:nvCxnSpPr>
        <p:spPr>
          <a:xfrm>
            <a:off x="1910462" y="5712060"/>
            <a:ext cx="406121" cy="571550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 noChangeAspect="1"/>
          </p:cNvCxnSpPr>
          <p:nvPr/>
        </p:nvCxnSpPr>
        <p:spPr>
          <a:xfrm flipH="1">
            <a:off x="1697282" y="5712060"/>
            <a:ext cx="213180" cy="339436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 noChangeAspect="1"/>
          </p:cNvCxnSpPr>
          <p:nvPr/>
        </p:nvCxnSpPr>
        <p:spPr>
          <a:xfrm>
            <a:off x="7316225" y="5715645"/>
            <a:ext cx="356545" cy="567965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70788" y="6374729"/>
            <a:ext cx="447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Geneva et al. (2015); </a:t>
            </a:r>
            <a:r>
              <a:rPr lang="en-US" dirty="0" err="1"/>
              <a:t>Rosenzweig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74866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6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5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H="1">
            <a:off x="3265597" y="3438681"/>
            <a:ext cx="1340426" cy="2855757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606023" y="3438681"/>
            <a:ext cx="1279557" cy="2855757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125705" y="3438681"/>
            <a:ext cx="1340426" cy="2855757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745915" y="3438681"/>
            <a:ext cx="1279557" cy="2855757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466131" y="1394060"/>
            <a:ext cx="0" cy="2062908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745915" y="1394060"/>
            <a:ext cx="0" cy="2062908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>
            <a:off x="2314791" y="1394060"/>
            <a:ext cx="2300376" cy="3662778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311243" y="5049595"/>
            <a:ext cx="777222" cy="1244843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 noChangeAspect="1"/>
          </p:cNvCxnSpPr>
          <p:nvPr/>
        </p:nvCxnSpPr>
        <p:spPr>
          <a:xfrm>
            <a:off x="4606023" y="1394060"/>
            <a:ext cx="2710202" cy="4317268"/>
          </a:xfrm>
          <a:prstGeom prst="line">
            <a:avLst/>
          </a:prstGeom>
          <a:ln w="38100" cmpd="sng">
            <a:solidFill>
              <a:srgbClr val="0000FF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 noChangeAspect="1"/>
          </p:cNvCxnSpPr>
          <p:nvPr/>
        </p:nvCxnSpPr>
        <p:spPr>
          <a:xfrm flipH="1">
            <a:off x="6985297" y="5715645"/>
            <a:ext cx="330929" cy="335851"/>
          </a:xfrm>
          <a:prstGeom prst="line">
            <a:avLst/>
          </a:prstGeom>
          <a:ln w="38100" cmpd="sng">
            <a:solidFill>
              <a:srgbClr val="0000FF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 noChangeAspect="1"/>
          </p:cNvCxnSpPr>
          <p:nvPr/>
        </p:nvCxnSpPr>
        <p:spPr>
          <a:xfrm flipH="1">
            <a:off x="1905081" y="5056847"/>
            <a:ext cx="411502" cy="655213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/>
          </p:cNvCxnSpPr>
          <p:nvPr/>
        </p:nvCxnSpPr>
        <p:spPr>
          <a:xfrm>
            <a:off x="1910462" y="5712060"/>
            <a:ext cx="406121" cy="571550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 noChangeAspect="1"/>
          </p:cNvCxnSpPr>
          <p:nvPr/>
        </p:nvCxnSpPr>
        <p:spPr>
          <a:xfrm flipH="1">
            <a:off x="1697281" y="5712060"/>
            <a:ext cx="213182" cy="339436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 noChangeAspect="1"/>
          </p:cNvCxnSpPr>
          <p:nvPr/>
        </p:nvCxnSpPr>
        <p:spPr>
          <a:xfrm>
            <a:off x="7316225" y="5715645"/>
            <a:ext cx="356545" cy="567965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91025" y="6097730"/>
            <a:ext cx="1526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Helvetica"/>
                <a:cs typeface="Helvetica"/>
              </a:rPr>
              <a:t>d</a:t>
            </a:r>
            <a:r>
              <a:rPr lang="en-US" sz="2400" i="1" baseline="-25000" dirty="0" err="1">
                <a:latin typeface="Helvetica"/>
                <a:cs typeface="Helvetica"/>
              </a:rPr>
              <a:t>min</a:t>
            </a:r>
            <a:endParaRPr lang="en-US" sz="2400" i="1" baseline="-25000" dirty="0"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0788" y="6374729"/>
            <a:ext cx="447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Geneva et al. (2015); </a:t>
            </a:r>
            <a:r>
              <a:rPr lang="en-US" dirty="0" err="1"/>
              <a:t>Rosenzweig</a:t>
            </a:r>
            <a:r>
              <a:rPr lang="en-US" dirty="0"/>
              <a:t> et al. (2016)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5048D-28F0-A868-653F-FA47F7D5D3AE}"/>
              </a:ext>
            </a:extLst>
          </p:cNvPr>
          <p:cNvSpPr txBox="1">
            <a:spLocks/>
          </p:cNvSpPr>
          <p:nvPr/>
        </p:nvSpPr>
        <p:spPr>
          <a:xfrm>
            <a:off x="0" y="1222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latin typeface="Helvetica"/>
                <a:cs typeface="Helvetica"/>
              </a:rPr>
              <a:t>Detecting introgression with summary statistics</a:t>
            </a:r>
          </a:p>
        </p:txBody>
      </p:sp>
    </p:spTree>
    <p:extLst>
      <p:ext uri="{BB962C8B-B14F-4D97-AF65-F5344CB8AC3E}">
        <p14:creationId xmlns:p14="http://schemas.microsoft.com/office/powerpoint/2010/main" val="60172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H="1">
            <a:off x="3265597" y="3438681"/>
            <a:ext cx="1340426" cy="2855757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606023" y="3438681"/>
            <a:ext cx="1279557" cy="2855757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125705" y="3438681"/>
            <a:ext cx="1340426" cy="2855757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745915" y="3438681"/>
            <a:ext cx="1279557" cy="2855757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466131" y="1394060"/>
            <a:ext cx="0" cy="2062908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745915" y="1394060"/>
            <a:ext cx="0" cy="2062908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>
            <a:off x="2314791" y="1394060"/>
            <a:ext cx="2300376" cy="3662778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 noChangeAspect="1"/>
          </p:cNvCxnSpPr>
          <p:nvPr/>
        </p:nvCxnSpPr>
        <p:spPr>
          <a:xfrm>
            <a:off x="2533674" y="5405854"/>
            <a:ext cx="554791" cy="888584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 noChangeAspect="1"/>
          </p:cNvCxnSpPr>
          <p:nvPr/>
        </p:nvCxnSpPr>
        <p:spPr>
          <a:xfrm>
            <a:off x="6745915" y="4802842"/>
            <a:ext cx="570310" cy="908486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 noChangeAspect="1"/>
          </p:cNvCxnSpPr>
          <p:nvPr/>
        </p:nvCxnSpPr>
        <p:spPr>
          <a:xfrm flipH="1">
            <a:off x="6985297" y="5715645"/>
            <a:ext cx="330929" cy="335851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 noChangeAspect="1"/>
          </p:cNvCxnSpPr>
          <p:nvPr/>
        </p:nvCxnSpPr>
        <p:spPr>
          <a:xfrm flipH="1">
            <a:off x="1905081" y="5056847"/>
            <a:ext cx="411502" cy="655213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/>
          </p:cNvCxnSpPr>
          <p:nvPr/>
        </p:nvCxnSpPr>
        <p:spPr>
          <a:xfrm>
            <a:off x="1910462" y="5712060"/>
            <a:ext cx="406121" cy="571550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 noChangeAspect="1"/>
          </p:cNvCxnSpPr>
          <p:nvPr/>
        </p:nvCxnSpPr>
        <p:spPr>
          <a:xfrm flipH="1">
            <a:off x="1697281" y="5712060"/>
            <a:ext cx="213182" cy="339436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 noChangeAspect="1"/>
          </p:cNvCxnSpPr>
          <p:nvPr/>
        </p:nvCxnSpPr>
        <p:spPr>
          <a:xfrm>
            <a:off x="7316225" y="5715645"/>
            <a:ext cx="356545" cy="567965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 flipH="1">
            <a:off x="4620751" y="5405854"/>
            <a:ext cx="1522141" cy="0"/>
          </a:xfrm>
          <a:prstGeom prst="line">
            <a:avLst/>
          </a:prstGeom>
          <a:ln w="38100" cmpd="sng">
            <a:solidFill>
              <a:srgbClr val="000000"/>
            </a:solidFill>
            <a:prstDash val="sys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 noChangeAspect="1"/>
          </p:cNvCxnSpPr>
          <p:nvPr/>
        </p:nvCxnSpPr>
        <p:spPr>
          <a:xfrm>
            <a:off x="4606023" y="1394062"/>
            <a:ext cx="2139892" cy="3408780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 flipH="1" flipV="1">
            <a:off x="2565323" y="5405854"/>
            <a:ext cx="2040700" cy="368"/>
          </a:xfrm>
          <a:prstGeom prst="line">
            <a:avLst/>
          </a:prstGeom>
          <a:ln w="38100" cmpd="sng">
            <a:solidFill>
              <a:srgbClr val="000000"/>
            </a:solidFill>
            <a:prstDash val="sys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6962977" y="1265238"/>
            <a:ext cx="1901060" cy="1370687"/>
            <a:chOff x="6962977" y="1265238"/>
            <a:chExt cx="1901060" cy="1370687"/>
          </a:xfrm>
        </p:grpSpPr>
        <p:cxnSp>
          <p:nvCxnSpPr>
            <p:cNvPr id="37" name="Straight Connector 36"/>
            <p:cNvCxnSpPr/>
            <p:nvPr/>
          </p:nvCxnSpPr>
          <p:spPr>
            <a:xfrm flipH="1">
              <a:off x="7552571" y="1828583"/>
              <a:ext cx="369321" cy="786833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921892" y="1828583"/>
              <a:ext cx="352550" cy="786833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6962977" y="1828583"/>
              <a:ext cx="369321" cy="786833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511487" y="1828583"/>
              <a:ext cx="352550" cy="786833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7332298" y="1265238"/>
              <a:ext cx="0" cy="577527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511487" y="1265238"/>
              <a:ext cx="0" cy="577527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cxnSpLocks noChangeAspect="1"/>
            </p:cNvCxnSpPr>
            <p:nvPr/>
          </p:nvCxnSpPr>
          <p:spPr>
            <a:xfrm flipH="1">
              <a:off x="7290600" y="1265238"/>
              <a:ext cx="633812" cy="1009188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7289623" y="2272430"/>
              <a:ext cx="214144" cy="342986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 noChangeAspect="1"/>
            </p:cNvCxnSpPr>
            <p:nvPr/>
          </p:nvCxnSpPr>
          <p:spPr>
            <a:xfrm>
              <a:off x="7921892" y="1265238"/>
              <a:ext cx="746729" cy="1189516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 noChangeAspect="1"/>
            </p:cNvCxnSpPr>
            <p:nvPr/>
          </p:nvCxnSpPr>
          <p:spPr>
            <a:xfrm flipH="1">
              <a:off x="8577443" y="2455944"/>
              <a:ext cx="91179" cy="92535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 noChangeAspect="1"/>
            </p:cNvCxnSpPr>
            <p:nvPr/>
          </p:nvCxnSpPr>
          <p:spPr>
            <a:xfrm flipH="1">
              <a:off x="7177715" y="2274428"/>
              <a:ext cx="113379" cy="180528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>
              <a:off x="7179197" y="2454956"/>
              <a:ext cx="111897" cy="157476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 noChangeAspect="1"/>
            </p:cNvCxnSpPr>
            <p:nvPr/>
          </p:nvCxnSpPr>
          <p:spPr>
            <a:xfrm flipH="1">
              <a:off x="7065540" y="2454956"/>
              <a:ext cx="113659" cy="180969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cxnSpLocks noChangeAspect="1"/>
            </p:cNvCxnSpPr>
            <p:nvPr/>
          </p:nvCxnSpPr>
          <p:spPr>
            <a:xfrm>
              <a:off x="8668622" y="2455944"/>
              <a:ext cx="98237" cy="156489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6854561" y="1115248"/>
            <a:ext cx="2181023" cy="16050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667295" y="6097730"/>
            <a:ext cx="1526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Helvetica"/>
                <a:cs typeface="Helvetica"/>
              </a:rPr>
              <a:t>d</a:t>
            </a:r>
            <a:r>
              <a:rPr lang="en-US" sz="2400" i="1" baseline="-25000" dirty="0" err="1">
                <a:latin typeface="Helvetica"/>
                <a:cs typeface="Helvetica"/>
              </a:rPr>
              <a:t>min</a:t>
            </a:r>
            <a:endParaRPr lang="en-US" sz="2400" i="1" baseline="-25000" dirty="0">
              <a:latin typeface="Helvetica"/>
              <a:cs typeface="Helvetica"/>
            </a:endParaRPr>
          </a:p>
        </p:txBody>
      </p:sp>
      <p:cxnSp>
        <p:nvCxnSpPr>
          <p:cNvPr id="55" name="Straight Connector 54"/>
          <p:cNvCxnSpPr>
            <a:cxnSpLocks noChangeAspect="1"/>
          </p:cNvCxnSpPr>
          <p:nvPr/>
        </p:nvCxnSpPr>
        <p:spPr>
          <a:xfrm flipH="1">
            <a:off x="6157834" y="4811059"/>
            <a:ext cx="573105" cy="581630"/>
          </a:xfrm>
          <a:prstGeom prst="line">
            <a:avLst/>
          </a:prstGeom>
          <a:ln w="38100" cmpd="sng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4A4040-29BF-B90B-B20B-F2C63CE3AC9A}"/>
              </a:ext>
            </a:extLst>
          </p:cNvPr>
          <p:cNvSpPr txBox="1">
            <a:spLocks/>
          </p:cNvSpPr>
          <p:nvPr/>
        </p:nvSpPr>
        <p:spPr>
          <a:xfrm>
            <a:off x="0" y="1222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latin typeface="Helvetica"/>
                <a:cs typeface="Helvetica"/>
              </a:rPr>
              <a:t>Detecting introgression with summary statistics</a:t>
            </a:r>
          </a:p>
        </p:txBody>
      </p:sp>
    </p:spTree>
    <p:extLst>
      <p:ext uri="{BB962C8B-B14F-4D97-AF65-F5344CB8AC3E}">
        <p14:creationId xmlns:p14="http://schemas.microsoft.com/office/powerpoint/2010/main" val="70247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0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4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1222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Helvetica" pitchFamily="2" charset="0"/>
                <a:cs typeface="Helvetica"/>
              </a:rPr>
              <a:t>Evolutionary inference as detective work</a:t>
            </a:r>
          </a:p>
        </p:txBody>
      </p:sp>
      <p:sp>
        <p:nvSpPr>
          <p:cNvPr id="8" name="Rectangle 7"/>
          <p:cNvSpPr/>
          <p:nvPr/>
        </p:nvSpPr>
        <p:spPr>
          <a:xfrm>
            <a:off x="1135442" y="1366764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Infer presence of phenomenon of interest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35442" y="3231076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Capture properties of genealogy with summary statistics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35442" y="5095388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Sequence alignment</a:t>
            </a:r>
          </a:p>
        </p:txBody>
      </p:sp>
      <p:cxnSp>
        <p:nvCxnSpPr>
          <p:cNvPr id="3" name="Straight Arrow Connector 2"/>
          <p:cNvCxnSpPr>
            <a:stCxn id="8" idx="2"/>
            <a:endCxn id="13" idx="0"/>
          </p:cNvCxnSpPr>
          <p:nvPr/>
        </p:nvCxnSpPr>
        <p:spPr>
          <a:xfrm>
            <a:off x="2515109" y="2788755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  <a:endCxn id="16" idx="0"/>
          </p:cNvCxnSpPr>
          <p:nvPr/>
        </p:nvCxnSpPr>
        <p:spPr>
          <a:xfrm>
            <a:off x="2515109" y="4653067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1840B7B-A245-E640-B041-0AF376E456DF}"/>
              </a:ext>
            </a:extLst>
          </p:cNvPr>
          <p:cNvCxnSpPr>
            <a:cxnSpLocks/>
          </p:cNvCxnSpPr>
          <p:nvPr/>
        </p:nvCxnSpPr>
        <p:spPr>
          <a:xfrm>
            <a:off x="6239509" y="2892927"/>
            <a:ext cx="13049" cy="741523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4D13C9-1427-944E-86EC-59DF3556DBF1}"/>
              </a:ext>
            </a:extLst>
          </p:cNvPr>
          <p:cNvCxnSpPr>
            <a:cxnSpLocks/>
          </p:cNvCxnSpPr>
          <p:nvPr/>
        </p:nvCxnSpPr>
        <p:spPr>
          <a:xfrm>
            <a:off x="6239509" y="4282632"/>
            <a:ext cx="0" cy="743307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65B0EDD5-6F34-684D-AC2F-3759B080F2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0572" y="5100727"/>
            <a:ext cx="3843973" cy="141053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9F285933-79FB-904C-ACE5-02A40D204F9B}"/>
              </a:ext>
            </a:extLst>
          </p:cNvPr>
          <p:cNvSpPr txBox="1"/>
          <p:nvPr/>
        </p:nvSpPr>
        <p:spPr>
          <a:xfrm>
            <a:off x="6957655" y="1543927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Introgression or no?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C8BD76-C695-39FD-E395-AD18B5926E1D}"/>
              </a:ext>
            </a:extLst>
          </p:cNvPr>
          <p:cNvSpPr txBox="1"/>
          <p:nvPr/>
        </p:nvSpPr>
        <p:spPr>
          <a:xfrm>
            <a:off x="5869315" y="3689991"/>
            <a:ext cx="1526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Helvetica"/>
                <a:cs typeface="Helvetica"/>
              </a:rPr>
              <a:t>d</a:t>
            </a:r>
            <a:r>
              <a:rPr lang="en-US" sz="2400" i="1" baseline="-25000" dirty="0" err="1">
                <a:latin typeface="Helvetica"/>
                <a:cs typeface="Helvetica"/>
              </a:rPr>
              <a:t>min</a:t>
            </a:r>
            <a:endParaRPr lang="en-US" sz="2400" i="1" baseline="-25000" dirty="0">
              <a:latin typeface="Helvetica"/>
              <a:cs typeface="Helvetica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6613AB-6035-4957-2739-90D24134F391}"/>
              </a:ext>
            </a:extLst>
          </p:cNvPr>
          <p:cNvGrpSpPr>
            <a:grpSpLocks noChangeAspect="1"/>
          </p:cNvGrpSpPr>
          <p:nvPr/>
        </p:nvGrpSpPr>
        <p:grpSpPr>
          <a:xfrm>
            <a:off x="5270137" y="1424683"/>
            <a:ext cx="1938744" cy="1376942"/>
            <a:chOff x="1125705" y="1394060"/>
            <a:chExt cx="6899767" cy="4900378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19494C4-B6CE-75DC-2DE4-B4426123AFC4}"/>
                </a:ext>
              </a:extLst>
            </p:cNvPr>
            <p:cNvCxnSpPr/>
            <p:nvPr/>
          </p:nvCxnSpPr>
          <p:spPr>
            <a:xfrm flipH="1">
              <a:off x="3265597" y="3438681"/>
              <a:ext cx="1340426" cy="2855757"/>
            </a:xfrm>
            <a:prstGeom prst="line">
              <a:avLst/>
            </a:prstGeom>
            <a:ln w="381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7827239-B200-729A-E1AC-1E44255A9DF3}"/>
                </a:ext>
              </a:extLst>
            </p:cNvPr>
            <p:cNvCxnSpPr/>
            <p:nvPr/>
          </p:nvCxnSpPr>
          <p:spPr>
            <a:xfrm>
              <a:off x="4606023" y="3438681"/>
              <a:ext cx="1279557" cy="2855757"/>
            </a:xfrm>
            <a:prstGeom prst="line">
              <a:avLst/>
            </a:prstGeom>
            <a:ln w="381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9A7CC56-C7D1-0F8C-E286-C44094B01F85}"/>
                </a:ext>
              </a:extLst>
            </p:cNvPr>
            <p:cNvCxnSpPr/>
            <p:nvPr/>
          </p:nvCxnSpPr>
          <p:spPr>
            <a:xfrm flipH="1">
              <a:off x="1125705" y="3438681"/>
              <a:ext cx="1340426" cy="2855757"/>
            </a:xfrm>
            <a:prstGeom prst="line">
              <a:avLst/>
            </a:prstGeom>
            <a:ln w="381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96186CD-7824-A414-7A75-BB2C2FF04944}"/>
                </a:ext>
              </a:extLst>
            </p:cNvPr>
            <p:cNvCxnSpPr/>
            <p:nvPr/>
          </p:nvCxnSpPr>
          <p:spPr>
            <a:xfrm>
              <a:off x="6745915" y="3438681"/>
              <a:ext cx="1279557" cy="2855757"/>
            </a:xfrm>
            <a:prstGeom prst="line">
              <a:avLst/>
            </a:prstGeom>
            <a:ln w="381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0AE813-DDC7-DDA5-4351-396978F84E2F}"/>
                </a:ext>
              </a:extLst>
            </p:cNvPr>
            <p:cNvCxnSpPr/>
            <p:nvPr/>
          </p:nvCxnSpPr>
          <p:spPr>
            <a:xfrm>
              <a:off x="2466131" y="1394060"/>
              <a:ext cx="0" cy="2062908"/>
            </a:xfrm>
            <a:prstGeom prst="line">
              <a:avLst/>
            </a:prstGeom>
            <a:ln w="381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6EC42C1-403C-C0FE-1E3D-8FECE5473B90}"/>
                </a:ext>
              </a:extLst>
            </p:cNvPr>
            <p:cNvCxnSpPr/>
            <p:nvPr/>
          </p:nvCxnSpPr>
          <p:spPr>
            <a:xfrm>
              <a:off x="6745915" y="1394060"/>
              <a:ext cx="0" cy="2062908"/>
            </a:xfrm>
            <a:prstGeom prst="line">
              <a:avLst/>
            </a:prstGeom>
            <a:ln w="3810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0B37FB3-5E2A-6F69-510E-8C273F79DF1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314791" y="1394060"/>
              <a:ext cx="2300376" cy="3662778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B56073B-26BD-C119-E732-089205496E84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533674" y="5405854"/>
              <a:ext cx="554791" cy="888584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9266B40-112E-7678-BEFC-DC8DF06BDA7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45915" y="4802842"/>
              <a:ext cx="570310" cy="90848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894F596-FA56-3C9D-3CDA-B2C608B340F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6985297" y="5715645"/>
              <a:ext cx="330929" cy="335851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B25EF1E-9C34-26F0-670B-AB46ED37D1D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905081" y="5056847"/>
              <a:ext cx="411502" cy="655213"/>
            </a:xfrm>
            <a:prstGeom prst="line">
              <a:avLst/>
            </a:prstGeom>
            <a:ln w="1905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EF4A8AB-434D-A866-3B60-E893EE7DA707}"/>
                </a:ext>
              </a:extLst>
            </p:cNvPr>
            <p:cNvCxnSpPr>
              <a:cxnSpLocks/>
            </p:cNvCxnSpPr>
            <p:nvPr/>
          </p:nvCxnSpPr>
          <p:spPr>
            <a:xfrm>
              <a:off x="1910462" y="5712060"/>
              <a:ext cx="406121" cy="571550"/>
            </a:xfrm>
            <a:prstGeom prst="line">
              <a:avLst/>
            </a:prstGeom>
            <a:ln w="1905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4A70666-CE13-B46E-974C-FF2A19851940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697281" y="5712060"/>
              <a:ext cx="213182" cy="339436"/>
            </a:xfrm>
            <a:prstGeom prst="line">
              <a:avLst/>
            </a:prstGeom>
            <a:ln w="1905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8ACDF5B-274A-7675-49FC-E6BA3129689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7316225" y="5715645"/>
              <a:ext cx="356545" cy="567965"/>
            </a:xfrm>
            <a:prstGeom prst="line">
              <a:avLst/>
            </a:prstGeom>
            <a:ln w="1905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A02C93C-5A4C-7754-C114-E09139DA95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0751" y="5405854"/>
              <a:ext cx="1522141" cy="0"/>
            </a:xfrm>
            <a:prstGeom prst="line">
              <a:avLst/>
            </a:prstGeom>
            <a:ln w="1905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D2CF26-D0D8-3C81-C476-885DDE2EC95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606023" y="1394062"/>
              <a:ext cx="2139892" cy="340878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3745EF1-30F2-D038-6655-32E351C97D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65323" y="5405854"/>
              <a:ext cx="2040700" cy="368"/>
            </a:xfrm>
            <a:prstGeom prst="line">
              <a:avLst/>
            </a:prstGeom>
            <a:ln w="1905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8E3BE5E-2CCB-DC93-E6D8-7A6F91FA8E0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6157834" y="4811059"/>
              <a:ext cx="573105" cy="58163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766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  <a:cs typeface="Helvetica"/>
              </a:rPr>
              <a:t>Inference via Convolutional Neural Network (CNN)</a:t>
            </a:r>
          </a:p>
        </p:txBody>
      </p:sp>
      <p:sp>
        <p:nvSpPr>
          <p:cNvPr id="4" name="Rectangle 3"/>
          <p:cNvSpPr/>
          <p:nvPr/>
        </p:nvSpPr>
        <p:spPr>
          <a:xfrm>
            <a:off x="1135442" y="1366764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Infer presence of phenomenon of interest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5442" y="3231076"/>
            <a:ext cx="2759334" cy="1421991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Capture properties of genealogy with summary </a:t>
            </a:r>
            <a:r>
              <a:rPr lang="en-US" dirty="0" err="1">
                <a:solidFill>
                  <a:schemeClr val="bg1"/>
                </a:solidFill>
                <a:latin typeface="Helvetica" pitchFamily="2" charset="0"/>
              </a:rPr>
              <a:t>statistcs</a:t>
            </a:r>
            <a:endParaRPr lang="en-US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5442" y="5095388"/>
            <a:ext cx="2759334" cy="1421991"/>
          </a:xfrm>
          <a:prstGeom prst="rect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Sequence alignment</a:t>
            </a:r>
          </a:p>
        </p:txBody>
      </p:sp>
      <p:cxnSp>
        <p:nvCxnSpPr>
          <p:cNvPr id="8" name="Straight Arrow Connector 7"/>
          <p:cNvCxnSpPr>
            <a:stCxn id="4" idx="2"/>
            <a:endCxn id="6" idx="0"/>
          </p:cNvCxnSpPr>
          <p:nvPr/>
        </p:nvCxnSpPr>
        <p:spPr>
          <a:xfrm>
            <a:off x="2515109" y="2788755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  <a:endCxn id="7" idx="0"/>
          </p:cNvCxnSpPr>
          <p:nvPr/>
        </p:nvCxnSpPr>
        <p:spPr>
          <a:xfrm>
            <a:off x="2515109" y="4653067"/>
            <a:ext cx="0" cy="442321"/>
          </a:xfrm>
          <a:prstGeom prst="straightConnector1">
            <a:avLst/>
          </a:prstGeom>
          <a:ln>
            <a:solidFill>
              <a:srgbClr val="000000"/>
            </a:solidFill>
            <a:headEnd type="triangl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297237" y="2067026"/>
            <a:ext cx="797206" cy="3728752"/>
          </a:xfrm>
          <a:custGeom>
            <a:avLst/>
            <a:gdLst>
              <a:gd name="connsiteX0" fmla="*/ 797206 w 797206"/>
              <a:gd name="connsiteY0" fmla="*/ 3728752 h 3728752"/>
              <a:gd name="connsiteX1" fmla="*/ 19 w 797206"/>
              <a:gd name="connsiteY1" fmla="*/ 1715766 h 3728752"/>
              <a:gd name="connsiteX2" fmla="*/ 770182 w 797206"/>
              <a:gd name="connsiteY2" fmla="*/ 0 h 372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7206" h="3728752">
                <a:moveTo>
                  <a:pt x="797206" y="3728752"/>
                </a:moveTo>
                <a:cubicBezTo>
                  <a:pt x="400864" y="3032988"/>
                  <a:pt x="4523" y="2337225"/>
                  <a:pt x="19" y="1715766"/>
                </a:cubicBezTo>
                <a:cubicBezTo>
                  <a:pt x="-4485" y="1094307"/>
                  <a:pt x="770182" y="0"/>
                  <a:pt x="770182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29629" y="2904644"/>
            <a:ext cx="3729212" cy="1969583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29629" y="2904644"/>
            <a:ext cx="3729212" cy="1969583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07973" y="3852805"/>
            <a:ext cx="247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Helvetica" pitchFamily="2" charset="0"/>
              </a:rPr>
              <a:t>Lex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Flagel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6795" y="1367192"/>
            <a:ext cx="2412624" cy="2412624"/>
          </a:xfrm>
          <a:prstGeom prst="rect">
            <a:avLst/>
          </a:prstGeom>
        </p:spPr>
      </p:pic>
      <p:pic>
        <p:nvPicPr>
          <p:cNvPr id="1026" name="Picture 2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1A4F510C-3BC0-4AD6-3AF8-583D38314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303" y="4631455"/>
            <a:ext cx="3524633" cy="18859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EE9CC9-4BE6-5B4F-5380-3E2CED2E73A1}"/>
              </a:ext>
            </a:extLst>
          </p:cNvPr>
          <p:cNvSpPr txBox="1"/>
          <p:nvPr/>
        </p:nvSpPr>
        <p:spPr>
          <a:xfrm>
            <a:off x="0" y="651363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CNN image credit: Ryan </a:t>
            </a:r>
            <a:r>
              <a:rPr lang="en-US" dirty="0" err="1">
                <a:latin typeface="Helvetica" pitchFamily="2" charset="0"/>
              </a:rPr>
              <a:t>Marchildon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738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Helvetica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135899</TotalTime>
  <Words>495</Words>
  <Application>Microsoft Macintosh PowerPoint</Application>
  <PresentationFormat>On-screen Show (4:3)</PresentationFormat>
  <Paragraphs>149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Helvetica</vt:lpstr>
      <vt:lpstr>Office Theme</vt:lpstr>
      <vt:lpstr>Detecting Introgressed Haplotypes with Deep Learning</vt:lpstr>
      <vt:lpstr>Speciation followed by gene flow</vt:lpstr>
      <vt:lpstr>Adaptive introgression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ImageNet Challenge</vt:lpstr>
      <vt:lpstr>CNNs broke the ImageNet Challenge</vt:lpstr>
      <vt:lpstr>PowerPoint Presentation</vt:lpstr>
      <vt:lpstr>PowerPoint Presentation</vt:lpstr>
      <vt:lpstr>PowerPoint Presentation</vt:lpstr>
      <vt:lpstr>PowerPoint Presentation</vt:lpstr>
      <vt:lpstr>UNET for detecting introgression</vt:lpstr>
      <vt:lpstr>Workflow</vt:lpstr>
      <vt:lpstr>Actually, we will train two networks</vt:lpstr>
      <vt:lpstr>PowerPoint Presentation</vt:lpstr>
      <vt:lpstr>Let’s get to work!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Schrider</dc:creator>
  <cp:lastModifiedBy>Schrider, Dan</cp:lastModifiedBy>
  <cp:revision>2107</cp:revision>
  <dcterms:created xsi:type="dcterms:W3CDTF">2015-11-25T18:16:29Z</dcterms:created>
  <dcterms:modified xsi:type="dcterms:W3CDTF">2025-03-06T13:50:56Z</dcterms:modified>
</cp:coreProperties>
</file>